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7" r:id="rId2"/>
    <p:sldId id="633" r:id="rId3"/>
    <p:sldId id="641" r:id="rId4"/>
    <p:sldId id="642" r:id="rId5"/>
    <p:sldId id="643" r:id="rId6"/>
    <p:sldId id="645" r:id="rId7"/>
    <p:sldId id="649" r:id="rId8"/>
    <p:sldId id="651" r:id="rId9"/>
    <p:sldId id="654" r:id="rId10"/>
    <p:sldId id="655" r:id="rId11"/>
    <p:sldId id="656" r:id="rId12"/>
    <p:sldId id="657" r:id="rId13"/>
    <p:sldId id="653" r:id="rId14"/>
    <p:sldId id="658" r:id="rId15"/>
    <p:sldId id="652" r:id="rId16"/>
    <p:sldId id="650" r:id="rId17"/>
    <p:sldId id="661" r:id="rId18"/>
    <p:sldId id="662" r:id="rId19"/>
    <p:sldId id="663" r:id="rId20"/>
    <p:sldId id="665" r:id="rId21"/>
    <p:sldId id="664" r:id="rId22"/>
    <p:sldId id="666" r:id="rId23"/>
    <p:sldId id="668" r:id="rId24"/>
    <p:sldId id="667" r:id="rId25"/>
    <p:sldId id="635" r:id="rId26"/>
    <p:sldId id="669" r:id="rId27"/>
    <p:sldId id="671" r:id="rId28"/>
    <p:sldId id="670" r:id="rId29"/>
    <p:sldId id="672" r:id="rId30"/>
    <p:sldId id="673" r:id="rId31"/>
    <p:sldId id="674" r:id="rId32"/>
    <p:sldId id="681" r:id="rId33"/>
    <p:sldId id="637" r:id="rId34"/>
    <p:sldId id="675" r:id="rId35"/>
    <p:sldId id="676" r:id="rId36"/>
    <p:sldId id="638" r:id="rId37"/>
    <p:sldId id="677" r:id="rId38"/>
    <p:sldId id="636" r:id="rId39"/>
    <p:sldId id="678" r:id="rId40"/>
    <p:sldId id="679" r:id="rId41"/>
    <p:sldId id="680" r:id="rId42"/>
    <p:sldId id="55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633"/>
          </p14:sldIdLst>
        </p14:section>
        <p14:section name="II.2. Using Deep Learning for RL" id="{DB3A0A21-C539-46CE-AB74-D5A67A0975D7}">
          <p14:sldIdLst>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Actor-critic methods" id="{E7E4C596-5C22-475C-A764-31ECFD9723D4}">
          <p14:sldIdLst>
            <p14:sldId id="635"/>
            <p14:sldId id="669"/>
            <p14:sldId id="671"/>
            <p14:sldId id="670"/>
            <p14:sldId id="672"/>
            <p14:sldId id="673"/>
            <p14:sldId id="674"/>
            <p14:sldId id="681"/>
          </p14:sldIdLst>
        </p14:section>
        <p14:section name="Stochastic RL and Markov Decision Processes" id="{0AABCA4D-C1D9-4290-AB17-F2EFAC30B17E}">
          <p14:sldIdLst>
            <p14:sldId id="637"/>
            <p14:sldId id="675"/>
            <p14:sldId id="676"/>
            <p14:sldId id="638"/>
            <p14:sldId id="677"/>
          </p14:sldIdLst>
        </p14:section>
        <p14:section name="Turn-based Adversarial RL and SARSA" id="{C7EB6CAB-DCB2-454A-B609-0B64554DC52E}">
          <p14:sldIdLst>
            <p14:sldId id="636"/>
            <p14:sldId id="678"/>
            <p14:sldId id="679"/>
            <p14:sldId id="680"/>
          </p14:sldIdLst>
        </p14:section>
        <p14:section name="Conclusion" id="{F32771D1-00C9-468B-921F-57B3DD4A3A9C}">
          <p14:sldIdLst>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CF71F-A150-4F7F-8E9D-2D54B27C9E3A}" v="4" dt="2023-04-04T04:46:56.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C3CF71F-A150-4F7F-8E9D-2D54B27C9E3A}"/>
    <pc:docChg chg="undo custSel addSld delSld modSld addSection delSection modSection">
      <pc:chgData name="Matthieu De Mari" userId="dfb708c9-d8dc-439f-9a3b-c772bf4a311c" providerId="ADAL" clId="{1C3CF71F-A150-4F7F-8E9D-2D54B27C9E3A}" dt="2023-04-05T02:03:08.001" v="473" actId="20577"/>
      <pc:docMkLst>
        <pc:docMk/>
      </pc:docMkLst>
      <pc:sldChg chg="del">
        <pc:chgData name="Matthieu De Mari" userId="dfb708c9-d8dc-439f-9a3b-c772bf4a311c" providerId="ADAL" clId="{1C3CF71F-A150-4F7F-8E9D-2D54B27C9E3A}" dt="2023-04-03T05:29:49.428" v="185" actId="47"/>
        <pc:sldMkLst>
          <pc:docMk/>
          <pc:sldMk cId="3880949074" sldId="267"/>
        </pc:sldMkLst>
      </pc:sldChg>
      <pc:sldChg chg="modSp mod">
        <pc:chgData name="Matthieu De Mari" userId="dfb708c9-d8dc-439f-9a3b-c772bf4a311c" providerId="ADAL" clId="{1C3CF71F-A150-4F7F-8E9D-2D54B27C9E3A}" dt="2023-04-04T04:47:26.296" v="455" actId="20577"/>
        <pc:sldMkLst>
          <pc:docMk/>
          <pc:sldMk cId="4267832796" sldId="550"/>
        </pc:sldMkLst>
        <pc:spChg chg="mod">
          <ac:chgData name="Matthieu De Mari" userId="dfb708c9-d8dc-439f-9a3b-c772bf4a311c" providerId="ADAL" clId="{1C3CF71F-A150-4F7F-8E9D-2D54B27C9E3A}" dt="2023-04-04T04:47:26.296" v="455" actId="20577"/>
          <ac:spMkLst>
            <pc:docMk/>
            <pc:sldMk cId="4267832796" sldId="550"/>
            <ac:spMk id="3" creationId="{78053446-C600-4EAD-8161-EB9D925C5227}"/>
          </ac:spMkLst>
        </pc:spChg>
      </pc:sldChg>
      <pc:sldChg chg="del">
        <pc:chgData name="Matthieu De Mari" userId="dfb708c9-d8dc-439f-9a3b-c772bf4a311c" providerId="ADAL" clId="{1C3CF71F-A150-4F7F-8E9D-2D54B27C9E3A}" dt="2023-04-03T05:29:49.428" v="185" actId="47"/>
        <pc:sldMkLst>
          <pc:docMk/>
          <pc:sldMk cId="2249180305" sldId="621"/>
        </pc:sldMkLst>
      </pc:sldChg>
      <pc:sldChg chg="del">
        <pc:chgData name="Matthieu De Mari" userId="dfb708c9-d8dc-439f-9a3b-c772bf4a311c" providerId="ADAL" clId="{1C3CF71F-A150-4F7F-8E9D-2D54B27C9E3A}" dt="2023-04-03T05:29:49.428" v="185" actId="47"/>
        <pc:sldMkLst>
          <pc:docMk/>
          <pc:sldMk cId="40441892" sldId="628"/>
        </pc:sldMkLst>
      </pc:sldChg>
      <pc:sldChg chg="modSp add mod">
        <pc:chgData name="Matthieu De Mari" userId="dfb708c9-d8dc-439f-9a3b-c772bf4a311c" providerId="ADAL" clId="{1C3CF71F-A150-4F7F-8E9D-2D54B27C9E3A}" dt="2023-04-05T02:03:08.001" v="473" actId="20577"/>
        <pc:sldMkLst>
          <pc:docMk/>
          <pc:sldMk cId="2211946059" sldId="633"/>
        </pc:sldMkLst>
        <pc:spChg chg="mod">
          <ac:chgData name="Matthieu De Mari" userId="dfb708c9-d8dc-439f-9a3b-c772bf4a311c" providerId="ADAL" clId="{1C3CF71F-A150-4F7F-8E9D-2D54B27C9E3A}" dt="2023-04-05T02:03:08.001" v="473" actId="20577"/>
          <ac:spMkLst>
            <pc:docMk/>
            <pc:sldMk cId="2211946059" sldId="633"/>
            <ac:spMk id="2" creationId="{49D40417-A4D3-4CE8-96E7-708E2439AE7B}"/>
          </ac:spMkLst>
        </pc:spChg>
        <pc:spChg chg="mod">
          <ac:chgData name="Matthieu De Mari" userId="dfb708c9-d8dc-439f-9a3b-c772bf4a311c" providerId="ADAL" clId="{1C3CF71F-A150-4F7F-8E9D-2D54B27C9E3A}" dt="2023-04-04T04:47:14.207" v="449" actId="20577"/>
          <ac:spMkLst>
            <pc:docMk/>
            <pc:sldMk cId="2211946059" sldId="633"/>
            <ac:spMk id="3" creationId="{35995840-A9D9-479A-A34F-EA7DC229D38E}"/>
          </ac:spMkLst>
        </pc:spChg>
      </pc:sldChg>
      <pc:sldChg chg="del">
        <pc:chgData name="Matthieu De Mari" userId="dfb708c9-d8dc-439f-9a3b-c772bf4a311c" providerId="ADAL" clId="{1C3CF71F-A150-4F7F-8E9D-2D54B27C9E3A}" dt="2023-04-03T05:26:01.962" v="1" actId="47"/>
        <pc:sldMkLst>
          <pc:docMk/>
          <pc:sldMk cId="3456859645" sldId="634"/>
        </pc:sldMkLst>
      </pc:sldChg>
      <pc:sldChg chg="add">
        <pc:chgData name="Matthieu De Mari" userId="dfb708c9-d8dc-439f-9a3b-c772bf4a311c" providerId="ADAL" clId="{1C3CF71F-A150-4F7F-8E9D-2D54B27C9E3A}" dt="2023-04-03T05:25:59.283" v="0"/>
        <pc:sldMkLst>
          <pc:docMk/>
          <pc:sldMk cId="1608646243" sldId="635"/>
        </pc:sldMkLst>
      </pc:sldChg>
      <pc:sldChg chg="add">
        <pc:chgData name="Matthieu De Mari" userId="dfb708c9-d8dc-439f-9a3b-c772bf4a311c" providerId="ADAL" clId="{1C3CF71F-A150-4F7F-8E9D-2D54B27C9E3A}" dt="2023-04-03T05:25:59.283" v="0"/>
        <pc:sldMkLst>
          <pc:docMk/>
          <pc:sldMk cId="767657182" sldId="636"/>
        </pc:sldMkLst>
      </pc:sldChg>
      <pc:sldChg chg="add">
        <pc:chgData name="Matthieu De Mari" userId="dfb708c9-d8dc-439f-9a3b-c772bf4a311c" providerId="ADAL" clId="{1C3CF71F-A150-4F7F-8E9D-2D54B27C9E3A}" dt="2023-04-03T05:25:59.283" v="0"/>
        <pc:sldMkLst>
          <pc:docMk/>
          <pc:sldMk cId="3875543137" sldId="637"/>
        </pc:sldMkLst>
      </pc:sldChg>
      <pc:sldChg chg="add">
        <pc:chgData name="Matthieu De Mari" userId="dfb708c9-d8dc-439f-9a3b-c772bf4a311c" providerId="ADAL" clId="{1C3CF71F-A150-4F7F-8E9D-2D54B27C9E3A}" dt="2023-04-03T05:25:59.283" v="0"/>
        <pc:sldMkLst>
          <pc:docMk/>
          <pc:sldMk cId="2599086613" sldId="638"/>
        </pc:sldMkLst>
      </pc:sldChg>
      <pc:sldChg chg="add">
        <pc:chgData name="Matthieu De Mari" userId="dfb708c9-d8dc-439f-9a3b-c772bf4a311c" providerId="ADAL" clId="{1C3CF71F-A150-4F7F-8E9D-2D54B27C9E3A}" dt="2023-04-04T04:46:56.511" v="425"/>
        <pc:sldMkLst>
          <pc:docMk/>
          <pc:sldMk cId="967026721" sldId="641"/>
        </pc:sldMkLst>
      </pc:sldChg>
      <pc:sldChg chg="add">
        <pc:chgData name="Matthieu De Mari" userId="dfb708c9-d8dc-439f-9a3b-c772bf4a311c" providerId="ADAL" clId="{1C3CF71F-A150-4F7F-8E9D-2D54B27C9E3A}" dt="2023-04-04T04:46:56.511" v="425"/>
        <pc:sldMkLst>
          <pc:docMk/>
          <pc:sldMk cId="1277121450" sldId="642"/>
        </pc:sldMkLst>
      </pc:sldChg>
      <pc:sldChg chg="add">
        <pc:chgData name="Matthieu De Mari" userId="dfb708c9-d8dc-439f-9a3b-c772bf4a311c" providerId="ADAL" clId="{1C3CF71F-A150-4F7F-8E9D-2D54B27C9E3A}" dt="2023-04-04T04:46:56.511" v="425"/>
        <pc:sldMkLst>
          <pc:docMk/>
          <pc:sldMk cId="217772614" sldId="643"/>
        </pc:sldMkLst>
      </pc:sldChg>
      <pc:sldChg chg="add">
        <pc:chgData name="Matthieu De Mari" userId="dfb708c9-d8dc-439f-9a3b-c772bf4a311c" providerId="ADAL" clId="{1C3CF71F-A150-4F7F-8E9D-2D54B27C9E3A}" dt="2023-04-04T04:46:56.511" v="425"/>
        <pc:sldMkLst>
          <pc:docMk/>
          <pc:sldMk cId="2381005527" sldId="645"/>
        </pc:sldMkLst>
      </pc:sldChg>
      <pc:sldChg chg="add">
        <pc:chgData name="Matthieu De Mari" userId="dfb708c9-d8dc-439f-9a3b-c772bf4a311c" providerId="ADAL" clId="{1C3CF71F-A150-4F7F-8E9D-2D54B27C9E3A}" dt="2023-04-04T04:46:56.511" v="425"/>
        <pc:sldMkLst>
          <pc:docMk/>
          <pc:sldMk cId="1233052627" sldId="649"/>
        </pc:sldMkLst>
      </pc:sldChg>
      <pc:sldChg chg="add">
        <pc:chgData name="Matthieu De Mari" userId="dfb708c9-d8dc-439f-9a3b-c772bf4a311c" providerId="ADAL" clId="{1C3CF71F-A150-4F7F-8E9D-2D54B27C9E3A}" dt="2023-04-04T04:46:56.511" v="425"/>
        <pc:sldMkLst>
          <pc:docMk/>
          <pc:sldMk cId="304827989" sldId="650"/>
        </pc:sldMkLst>
      </pc:sldChg>
      <pc:sldChg chg="add">
        <pc:chgData name="Matthieu De Mari" userId="dfb708c9-d8dc-439f-9a3b-c772bf4a311c" providerId="ADAL" clId="{1C3CF71F-A150-4F7F-8E9D-2D54B27C9E3A}" dt="2023-04-04T04:46:56.511" v="425"/>
        <pc:sldMkLst>
          <pc:docMk/>
          <pc:sldMk cId="3717161183" sldId="651"/>
        </pc:sldMkLst>
      </pc:sldChg>
      <pc:sldChg chg="add">
        <pc:chgData name="Matthieu De Mari" userId="dfb708c9-d8dc-439f-9a3b-c772bf4a311c" providerId="ADAL" clId="{1C3CF71F-A150-4F7F-8E9D-2D54B27C9E3A}" dt="2023-04-04T04:46:56.511" v="425"/>
        <pc:sldMkLst>
          <pc:docMk/>
          <pc:sldMk cId="3643453173" sldId="652"/>
        </pc:sldMkLst>
      </pc:sldChg>
      <pc:sldChg chg="add">
        <pc:chgData name="Matthieu De Mari" userId="dfb708c9-d8dc-439f-9a3b-c772bf4a311c" providerId="ADAL" clId="{1C3CF71F-A150-4F7F-8E9D-2D54B27C9E3A}" dt="2023-04-04T04:46:56.511" v="425"/>
        <pc:sldMkLst>
          <pc:docMk/>
          <pc:sldMk cId="152656004" sldId="653"/>
        </pc:sldMkLst>
      </pc:sldChg>
      <pc:sldChg chg="add">
        <pc:chgData name="Matthieu De Mari" userId="dfb708c9-d8dc-439f-9a3b-c772bf4a311c" providerId="ADAL" clId="{1C3CF71F-A150-4F7F-8E9D-2D54B27C9E3A}" dt="2023-04-04T04:46:56.511" v="425"/>
        <pc:sldMkLst>
          <pc:docMk/>
          <pc:sldMk cId="629423183" sldId="654"/>
        </pc:sldMkLst>
      </pc:sldChg>
      <pc:sldChg chg="add">
        <pc:chgData name="Matthieu De Mari" userId="dfb708c9-d8dc-439f-9a3b-c772bf4a311c" providerId="ADAL" clId="{1C3CF71F-A150-4F7F-8E9D-2D54B27C9E3A}" dt="2023-04-04T04:46:56.511" v="425"/>
        <pc:sldMkLst>
          <pc:docMk/>
          <pc:sldMk cId="1981122513" sldId="655"/>
        </pc:sldMkLst>
      </pc:sldChg>
      <pc:sldChg chg="add">
        <pc:chgData name="Matthieu De Mari" userId="dfb708c9-d8dc-439f-9a3b-c772bf4a311c" providerId="ADAL" clId="{1C3CF71F-A150-4F7F-8E9D-2D54B27C9E3A}" dt="2023-04-04T04:46:56.511" v="425"/>
        <pc:sldMkLst>
          <pc:docMk/>
          <pc:sldMk cId="1572258975" sldId="656"/>
        </pc:sldMkLst>
      </pc:sldChg>
      <pc:sldChg chg="add">
        <pc:chgData name="Matthieu De Mari" userId="dfb708c9-d8dc-439f-9a3b-c772bf4a311c" providerId="ADAL" clId="{1C3CF71F-A150-4F7F-8E9D-2D54B27C9E3A}" dt="2023-04-04T04:46:56.511" v="425"/>
        <pc:sldMkLst>
          <pc:docMk/>
          <pc:sldMk cId="1887755165" sldId="657"/>
        </pc:sldMkLst>
      </pc:sldChg>
      <pc:sldChg chg="add">
        <pc:chgData name="Matthieu De Mari" userId="dfb708c9-d8dc-439f-9a3b-c772bf4a311c" providerId="ADAL" clId="{1C3CF71F-A150-4F7F-8E9D-2D54B27C9E3A}" dt="2023-04-04T04:46:56.511" v="425"/>
        <pc:sldMkLst>
          <pc:docMk/>
          <pc:sldMk cId="3624671359" sldId="658"/>
        </pc:sldMkLst>
      </pc:sldChg>
      <pc:sldChg chg="add">
        <pc:chgData name="Matthieu De Mari" userId="dfb708c9-d8dc-439f-9a3b-c772bf4a311c" providerId="ADAL" clId="{1C3CF71F-A150-4F7F-8E9D-2D54B27C9E3A}" dt="2023-04-04T04:46:56.511" v="425"/>
        <pc:sldMkLst>
          <pc:docMk/>
          <pc:sldMk cId="383223004" sldId="661"/>
        </pc:sldMkLst>
      </pc:sldChg>
      <pc:sldChg chg="add">
        <pc:chgData name="Matthieu De Mari" userId="dfb708c9-d8dc-439f-9a3b-c772bf4a311c" providerId="ADAL" clId="{1C3CF71F-A150-4F7F-8E9D-2D54B27C9E3A}" dt="2023-04-04T04:46:56.511" v="425"/>
        <pc:sldMkLst>
          <pc:docMk/>
          <pc:sldMk cId="2087661601" sldId="662"/>
        </pc:sldMkLst>
      </pc:sldChg>
      <pc:sldChg chg="add">
        <pc:chgData name="Matthieu De Mari" userId="dfb708c9-d8dc-439f-9a3b-c772bf4a311c" providerId="ADAL" clId="{1C3CF71F-A150-4F7F-8E9D-2D54B27C9E3A}" dt="2023-04-04T04:46:56.511" v="425"/>
        <pc:sldMkLst>
          <pc:docMk/>
          <pc:sldMk cId="3035315714" sldId="663"/>
        </pc:sldMkLst>
      </pc:sldChg>
      <pc:sldChg chg="add">
        <pc:chgData name="Matthieu De Mari" userId="dfb708c9-d8dc-439f-9a3b-c772bf4a311c" providerId="ADAL" clId="{1C3CF71F-A150-4F7F-8E9D-2D54B27C9E3A}" dt="2023-04-04T04:46:56.511" v="425"/>
        <pc:sldMkLst>
          <pc:docMk/>
          <pc:sldMk cId="3559974155" sldId="664"/>
        </pc:sldMkLst>
      </pc:sldChg>
      <pc:sldChg chg="add">
        <pc:chgData name="Matthieu De Mari" userId="dfb708c9-d8dc-439f-9a3b-c772bf4a311c" providerId="ADAL" clId="{1C3CF71F-A150-4F7F-8E9D-2D54B27C9E3A}" dt="2023-04-04T04:46:56.511" v="425"/>
        <pc:sldMkLst>
          <pc:docMk/>
          <pc:sldMk cId="2645681835" sldId="665"/>
        </pc:sldMkLst>
      </pc:sldChg>
      <pc:sldChg chg="add">
        <pc:chgData name="Matthieu De Mari" userId="dfb708c9-d8dc-439f-9a3b-c772bf4a311c" providerId="ADAL" clId="{1C3CF71F-A150-4F7F-8E9D-2D54B27C9E3A}" dt="2023-04-04T04:46:56.511" v="425"/>
        <pc:sldMkLst>
          <pc:docMk/>
          <pc:sldMk cId="3576498149" sldId="666"/>
        </pc:sldMkLst>
      </pc:sldChg>
      <pc:sldChg chg="add">
        <pc:chgData name="Matthieu De Mari" userId="dfb708c9-d8dc-439f-9a3b-c772bf4a311c" providerId="ADAL" clId="{1C3CF71F-A150-4F7F-8E9D-2D54B27C9E3A}" dt="2023-04-04T04:46:56.511" v="425"/>
        <pc:sldMkLst>
          <pc:docMk/>
          <pc:sldMk cId="2448132734" sldId="667"/>
        </pc:sldMkLst>
      </pc:sldChg>
      <pc:sldChg chg="add">
        <pc:chgData name="Matthieu De Mari" userId="dfb708c9-d8dc-439f-9a3b-c772bf4a311c" providerId="ADAL" clId="{1C3CF71F-A150-4F7F-8E9D-2D54B27C9E3A}" dt="2023-04-04T04:46:56.511" v="425"/>
        <pc:sldMkLst>
          <pc:docMk/>
          <pc:sldMk cId="1294159851" sldId="668"/>
        </pc:sldMkLst>
      </pc:sldChg>
      <pc:sldChg chg="add">
        <pc:chgData name="Matthieu De Mari" userId="dfb708c9-d8dc-439f-9a3b-c772bf4a311c" providerId="ADAL" clId="{1C3CF71F-A150-4F7F-8E9D-2D54B27C9E3A}" dt="2023-04-03T05:25:59.283" v="0"/>
        <pc:sldMkLst>
          <pc:docMk/>
          <pc:sldMk cId="1063985533" sldId="669"/>
        </pc:sldMkLst>
      </pc:sldChg>
      <pc:sldChg chg="add">
        <pc:chgData name="Matthieu De Mari" userId="dfb708c9-d8dc-439f-9a3b-c772bf4a311c" providerId="ADAL" clId="{1C3CF71F-A150-4F7F-8E9D-2D54B27C9E3A}" dt="2023-04-03T05:25:59.283" v="0"/>
        <pc:sldMkLst>
          <pc:docMk/>
          <pc:sldMk cId="3002271023" sldId="670"/>
        </pc:sldMkLst>
      </pc:sldChg>
      <pc:sldChg chg="add">
        <pc:chgData name="Matthieu De Mari" userId="dfb708c9-d8dc-439f-9a3b-c772bf4a311c" providerId="ADAL" clId="{1C3CF71F-A150-4F7F-8E9D-2D54B27C9E3A}" dt="2023-04-03T05:25:59.283" v="0"/>
        <pc:sldMkLst>
          <pc:docMk/>
          <pc:sldMk cId="278028184" sldId="671"/>
        </pc:sldMkLst>
      </pc:sldChg>
      <pc:sldChg chg="add">
        <pc:chgData name="Matthieu De Mari" userId="dfb708c9-d8dc-439f-9a3b-c772bf4a311c" providerId="ADAL" clId="{1C3CF71F-A150-4F7F-8E9D-2D54B27C9E3A}" dt="2023-04-03T05:25:59.283" v="0"/>
        <pc:sldMkLst>
          <pc:docMk/>
          <pc:sldMk cId="3241301084" sldId="672"/>
        </pc:sldMkLst>
      </pc:sldChg>
      <pc:sldChg chg="add">
        <pc:chgData name="Matthieu De Mari" userId="dfb708c9-d8dc-439f-9a3b-c772bf4a311c" providerId="ADAL" clId="{1C3CF71F-A150-4F7F-8E9D-2D54B27C9E3A}" dt="2023-04-03T05:25:59.283" v="0"/>
        <pc:sldMkLst>
          <pc:docMk/>
          <pc:sldMk cId="4015266761" sldId="673"/>
        </pc:sldMkLst>
      </pc:sldChg>
      <pc:sldChg chg="add">
        <pc:chgData name="Matthieu De Mari" userId="dfb708c9-d8dc-439f-9a3b-c772bf4a311c" providerId="ADAL" clId="{1C3CF71F-A150-4F7F-8E9D-2D54B27C9E3A}" dt="2023-04-03T05:25:59.283" v="0"/>
        <pc:sldMkLst>
          <pc:docMk/>
          <pc:sldMk cId="4136466441" sldId="674"/>
        </pc:sldMkLst>
      </pc:sldChg>
      <pc:sldChg chg="add">
        <pc:chgData name="Matthieu De Mari" userId="dfb708c9-d8dc-439f-9a3b-c772bf4a311c" providerId="ADAL" clId="{1C3CF71F-A150-4F7F-8E9D-2D54B27C9E3A}" dt="2023-04-03T05:25:59.283" v="0"/>
        <pc:sldMkLst>
          <pc:docMk/>
          <pc:sldMk cId="2421120945" sldId="675"/>
        </pc:sldMkLst>
      </pc:sldChg>
      <pc:sldChg chg="add">
        <pc:chgData name="Matthieu De Mari" userId="dfb708c9-d8dc-439f-9a3b-c772bf4a311c" providerId="ADAL" clId="{1C3CF71F-A150-4F7F-8E9D-2D54B27C9E3A}" dt="2023-04-03T05:25:59.283" v="0"/>
        <pc:sldMkLst>
          <pc:docMk/>
          <pc:sldMk cId="2006486705" sldId="676"/>
        </pc:sldMkLst>
      </pc:sldChg>
      <pc:sldChg chg="modSp add mod">
        <pc:chgData name="Matthieu De Mari" userId="dfb708c9-d8dc-439f-9a3b-c772bf4a311c" providerId="ADAL" clId="{1C3CF71F-A150-4F7F-8E9D-2D54B27C9E3A}" dt="2023-04-03T05:27:17.172" v="13" actId="20577"/>
        <pc:sldMkLst>
          <pc:docMk/>
          <pc:sldMk cId="3985725824" sldId="677"/>
        </pc:sldMkLst>
        <pc:spChg chg="mod">
          <ac:chgData name="Matthieu De Mari" userId="dfb708c9-d8dc-439f-9a3b-c772bf4a311c" providerId="ADAL" clId="{1C3CF71F-A150-4F7F-8E9D-2D54B27C9E3A}" dt="2023-04-03T05:27:17.172" v="13" actId="20577"/>
          <ac:spMkLst>
            <pc:docMk/>
            <pc:sldMk cId="3985725824" sldId="677"/>
            <ac:spMk id="3" creationId="{24EDD940-994B-4ED4-AB42-F511E13B796D}"/>
          </ac:spMkLst>
        </pc:spChg>
      </pc:sldChg>
      <pc:sldChg chg="add">
        <pc:chgData name="Matthieu De Mari" userId="dfb708c9-d8dc-439f-9a3b-c772bf4a311c" providerId="ADAL" clId="{1C3CF71F-A150-4F7F-8E9D-2D54B27C9E3A}" dt="2023-04-03T05:25:59.283" v="0"/>
        <pc:sldMkLst>
          <pc:docMk/>
          <pc:sldMk cId="2758040485" sldId="678"/>
        </pc:sldMkLst>
      </pc:sldChg>
      <pc:sldChg chg="add">
        <pc:chgData name="Matthieu De Mari" userId="dfb708c9-d8dc-439f-9a3b-c772bf4a311c" providerId="ADAL" clId="{1C3CF71F-A150-4F7F-8E9D-2D54B27C9E3A}" dt="2023-04-03T05:25:59.283" v="0"/>
        <pc:sldMkLst>
          <pc:docMk/>
          <pc:sldMk cId="2017719165" sldId="679"/>
        </pc:sldMkLst>
      </pc:sldChg>
      <pc:sldChg chg="modSp add mod">
        <pc:chgData name="Matthieu De Mari" userId="dfb708c9-d8dc-439f-9a3b-c772bf4a311c" providerId="ADAL" clId="{1C3CF71F-A150-4F7F-8E9D-2D54B27C9E3A}" dt="2023-04-03T05:29:34.138" v="184" actId="207"/>
        <pc:sldMkLst>
          <pc:docMk/>
          <pc:sldMk cId="1295920255" sldId="680"/>
        </pc:sldMkLst>
        <pc:spChg chg="mod">
          <ac:chgData name="Matthieu De Mari" userId="dfb708c9-d8dc-439f-9a3b-c772bf4a311c" providerId="ADAL" clId="{1C3CF71F-A150-4F7F-8E9D-2D54B27C9E3A}" dt="2023-04-03T05:29:34.138" v="184" actId="207"/>
          <ac:spMkLst>
            <pc:docMk/>
            <pc:sldMk cId="1295920255" sldId="680"/>
            <ac:spMk id="3" creationId="{299326E3-5414-420F-A39D-AE22F93ACBA7}"/>
          </ac:spMkLst>
        </pc:spChg>
      </pc:sldChg>
      <pc:sldChg chg="modSp new mod">
        <pc:chgData name="Matthieu De Mari" userId="dfb708c9-d8dc-439f-9a3b-c772bf4a311c" providerId="ADAL" clId="{1C3CF71F-A150-4F7F-8E9D-2D54B27C9E3A}" dt="2023-04-03T07:50:13.289" v="424" actId="20577"/>
        <pc:sldMkLst>
          <pc:docMk/>
          <pc:sldMk cId="55272946" sldId="681"/>
        </pc:sldMkLst>
        <pc:spChg chg="mod">
          <ac:chgData name="Matthieu De Mari" userId="dfb708c9-d8dc-439f-9a3b-c772bf4a311c" providerId="ADAL" clId="{1C3CF71F-A150-4F7F-8E9D-2D54B27C9E3A}" dt="2023-04-03T05:33:48.876" v="248" actId="20577"/>
          <ac:spMkLst>
            <pc:docMk/>
            <pc:sldMk cId="55272946" sldId="681"/>
            <ac:spMk id="2" creationId="{998FF80D-1C6F-1316-AA28-802813B89D2B}"/>
          </ac:spMkLst>
        </pc:spChg>
        <pc:spChg chg="mod">
          <ac:chgData name="Matthieu De Mari" userId="dfb708c9-d8dc-439f-9a3b-c772bf4a311c" providerId="ADAL" clId="{1C3CF71F-A150-4F7F-8E9D-2D54B27C9E3A}" dt="2023-04-03T07:50:13.289" v="424" actId="20577"/>
          <ac:spMkLst>
            <pc:docMk/>
            <pc:sldMk cId="55272946" sldId="681"/>
            <ac:spMk id="3" creationId="{1ACF0757-D88E-2603-9167-161BF9C0A94B}"/>
          </ac:spMkLst>
        </pc:spChg>
      </pc:sldChg>
      <pc:sldChg chg="add del">
        <pc:chgData name="Matthieu De Mari" userId="dfb708c9-d8dc-439f-9a3b-c772bf4a311c" providerId="ADAL" clId="{1C3CF71F-A150-4F7F-8E9D-2D54B27C9E3A}" dt="2023-04-03T05:26:13.631" v="3" actId="47"/>
        <pc:sldMkLst>
          <pc:docMk/>
          <pc:sldMk cId="707497519" sldId="694"/>
        </pc:sldMkLst>
      </pc:sldChg>
    </pc:docChg>
  </pc:docChgLst>
  <pc:docChgLst>
    <pc:chgData name="Matthieu De Mari" userId="dfb708c9-d8dc-439f-9a3b-c772bf4a311c" providerId="ADAL" clId="{8442EF89-4FC3-4551-B8A6-A4179790B0F4}"/>
    <pc:docChg chg="undo custSel mod modSld modMainMaster">
      <pc:chgData name="Matthieu De Mari" userId="dfb708c9-d8dc-439f-9a3b-c772bf4a311c" providerId="ADAL" clId="{8442EF89-4FC3-4551-B8A6-A4179790B0F4}" dt="2022-10-31T05:55:19.216" v="239" actId="20577"/>
      <pc:docMkLst>
        <pc:docMk/>
      </pc:docMkLst>
      <pc:sldChg chg="modSp mod">
        <pc:chgData name="Matthieu De Mari" userId="dfb708c9-d8dc-439f-9a3b-c772bf4a311c" providerId="ADAL" clId="{8442EF89-4FC3-4551-B8A6-A4179790B0F4}" dt="2022-10-31T05:55:19.216" v="239" actId="20577"/>
        <pc:sldMkLst>
          <pc:docMk/>
          <pc:sldMk cId="1040156172" sldId="377"/>
        </pc:sldMkLst>
        <pc:spChg chg="mod">
          <ac:chgData name="Matthieu De Mari" userId="dfb708c9-d8dc-439f-9a3b-c772bf4a311c" providerId="ADAL" clId="{8442EF89-4FC3-4551-B8A6-A4179790B0F4}" dt="2022-10-31T05:55:19.216" v="239" actId="20577"/>
          <ac:spMkLst>
            <pc:docMk/>
            <pc:sldMk cId="1040156172" sldId="377"/>
            <ac:spMk id="3" creationId="{816ABDE1-A047-4B53-92F2-67282914DD77}"/>
          </ac:spMkLst>
        </pc:spChg>
      </pc:sldChg>
      <pc:sldChg chg="modSp mod">
        <pc:chgData name="Matthieu De Mari" userId="dfb708c9-d8dc-439f-9a3b-c772bf4a311c" providerId="ADAL" clId="{8442EF89-4FC3-4551-B8A6-A4179790B0F4}" dt="2022-10-31T05:45:28.901" v="235" actId="113"/>
        <pc:sldMkLst>
          <pc:docMk/>
          <pc:sldMk cId="1996190332" sldId="535"/>
        </pc:sldMkLst>
        <pc:spChg chg="mod">
          <ac:chgData name="Matthieu De Mari" userId="dfb708c9-d8dc-439f-9a3b-c772bf4a311c" providerId="ADAL" clId="{8442EF89-4FC3-4551-B8A6-A4179790B0F4}" dt="2022-10-31T05:45:28.901" v="235" actId="113"/>
          <ac:spMkLst>
            <pc:docMk/>
            <pc:sldMk cId="1996190332" sldId="535"/>
            <ac:spMk id="3" creationId="{BC78C647-9BF9-4C00-A1C6-907660028ADE}"/>
          </ac:spMkLst>
        </pc:spChg>
      </pc:sldChg>
      <pc:sldChg chg="modSp mod">
        <pc:chgData name="Matthieu De Mari" userId="dfb708c9-d8dc-439f-9a3b-c772bf4a311c" providerId="ADAL" clId="{8442EF89-4FC3-4551-B8A6-A4179790B0F4}" dt="2022-10-31T05:45:31.080" v="236" actId="113"/>
        <pc:sldMkLst>
          <pc:docMk/>
          <pc:sldMk cId="244511625" sldId="537"/>
        </pc:sldMkLst>
        <pc:spChg chg="mod">
          <ac:chgData name="Matthieu De Mari" userId="dfb708c9-d8dc-439f-9a3b-c772bf4a311c" providerId="ADAL" clId="{8442EF89-4FC3-4551-B8A6-A4179790B0F4}" dt="2022-10-31T05:45:31.080" v="236" actId="113"/>
          <ac:spMkLst>
            <pc:docMk/>
            <pc:sldMk cId="244511625" sldId="537"/>
            <ac:spMk id="3" creationId="{BC78C647-9BF9-4C00-A1C6-907660028ADE}"/>
          </ac:spMkLst>
        </pc:spChg>
      </pc:sldChg>
      <pc:sldChg chg="addSp delSp modSp mod">
        <pc:chgData name="Matthieu De Mari" userId="dfb708c9-d8dc-439f-9a3b-c772bf4a311c" providerId="ADAL" clId="{8442EF89-4FC3-4551-B8A6-A4179790B0F4}" dt="2022-10-31T05:40:32.067" v="93"/>
        <pc:sldMkLst>
          <pc:docMk/>
          <pc:sldMk cId="124480131" sldId="574"/>
        </pc:sldMkLst>
        <pc:spChg chg="del">
          <ac:chgData name="Matthieu De Mari" userId="dfb708c9-d8dc-439f-9a3b-c772bf4a311c" providerId="ADAL" clId="{8442EF89-4FC3-4551-B8A6-A4179790B0F4}" dt="2022-10-31T05:40:30.250" v="91" actId="478"/>
          <ac:spMkLst>
            <pc:docMk/>
            <pc:sldMk cId="124480131" sldId="574"/>
            <ac:spMk id="4" creationId="{ABD88AC3-25BE-474D-A283-1E90426E3DAA}"/>
          </ac:spMkLst>
        </pc:spChg>
        <pc:spChg chg="add del mod">
          <ac:chgData name="Matthieu De Mari" userId="dfb708c9-d8dc-439f-9a3b-c772bf4a311c" providerId="ADAL" clId="{8442EF89-4FC3-4551-B8A6-A4179790B0F4}" dt="2022-10-31T05:40:31.807" v="92" actId="478"/>
          <ac:spMkLst>
            <pc:docMk/>
            <pc:sldMk cId="124480131" sldId="574"/>
            <ac:spMk id="7" creationId="{142DDA91-7A30-B5C4-8B43-760C90D869F9}"/>
          </ac:spMkLst>
        </pc:spChg>
        <pc:spChg chg="add mod">
          <ac:chgData name="Matthieu De Mari" userId="dfb708c9-d8dc-439f-9a3b-c772bf4a311c" providerId="ADAL" clId="{8442EF89-4FC3-4551-B8A6-A4179790B0F4}" dt="2022-10-31T05:40:32.067" v="93"/>
          <ac:spMkLst>
            <pc:docMk/>
            <pc:sldMk cId="124480131" sldId="574"/>
            <ac:spMk id="8" creationId="{1737073E-BD2C-F8C8-437D-02E92BB63759}"/>
          </ac:spMkLst>
        </pc:spChg>
      </pc:sldChg>
      <pc:sldChg chg="modSp mod">
        <pc:chgData name="Matthieu De Mari" userId="dfb708c9-d8dc-439f-9a3b-c772bf4a311c" providerId="ADAL" clId="{8442EF89-4FC3-4551-B8A6-A4179790B0F4}" dt="2022-10-31T05:40:11.954" v="84" actId="14100"/>
        <pc:sldMkLst>
          <pc:docMk/>
          <pc:sldMk cId="1808545269" sldId="575"/>
        </pc:sldMkLst>
        <pc:spChg chg="mod">
          <ac:chgData name="Matthieu De Mari" userId="dfb708c9-d8dc-439f-9a3b-c772bf4a311c" providerId="ADAL" clId="{8442EF89-4FC3-4551-B8A6-A4179790B0F4}" dt="2022-10-31T05:40:11.954" v="84" actId="14100"/>
          <ac:spMkLst>
            <pc:docMk/>
            <pc:sldMk cId="1808545269" sldId="575"/>
            <ac:spMk id="4" creationId="{ABD88AC3-25BE-474D-A283-1E90426E3DAA}"/>
          </ac:spMkLst>
        </pc:spChg>
        <pc:picChg chg="mod">
          <ac:chgData name="Matthieu De Mari" userId="dfb708c9-d8dc-439f-9a3b-c772bf4a311c" providerId="ADAL" clId="{8442EF89-4FC3-4551-B8A6-A4179790B0F4}" dt="2022-10-31T05:40:07.010" v="83" actId="1036"/>
          <ac:picMkLst>
            <pc:docMk/>
            <pc:sldMk cId="1808545269" sldId="575"/>
            <ac:picMk id="7" creationId="{2EEFF9C5-1FE5-44B1-8873-15FC6BC173D6}"/>
          </ac:picMkLst>
        </pc:picChg>
      </pc:sldChg>
      <pc:sldChg chg="addSp delSp modSp mod">
        <pc:chgData name="Matthieu De Mari" userId="dfb708c9-d8dc-439f-9a3b-c772bf4a311c" providerId="ADAL" clId="{8442EF89-4FC3-4551-B8A6-A4179790B0F4}" dt="2022-10-31T05:40:26.492" v="90"/>
        <pc:sldMkLst>
          <pc:docMk/>
          <pc:sldMk cId="2543801564" sldId="576"/>
        </pc:sldMkLst>
        <pc:spChg chg="del">
          <ac:chgData name="Matthieu De Mari" userId="dfb708c9-d8dc-439f-9a3b-c772bf4a311c" providerId="ADAL" clId="{8442EF89-4FC3-4551-B8A6-A4179790B0F4}" dt="2022-10-31T05:40:22.273" v="88" actId="478"/>
          <ac:spMkLst>
            <pc:docMk/>
            <pc:sldMk cId="2543801564" sldId="576"/>
            <ac:spMk id="4" creationId="{ABD88AC3-25BE-474D-A283-1E90426E3DAA}"/>
          </ac:spMkLst>
        </pc:spChg>
        <pc:spChg chg="add del mod">
          <ac:chgData name="Matthieu De Mari" userId="dfb708c9-d8dc-439f-9a3b-c772bf4a311c" providerId="ADAL" clId="{8442EF89-4FC3-4551-B8A6-A4179790B0F4}" dt="2022-10-31T05:40:26.104" v="89" actId="478"/>
          <ac:spMkLst>
            <pc:docMk/>
            <pc:sldMk cId="2543801564" sldId="576"/>
            <ac:spMk id="6" creationId="{5DBA1751-768D-82AF-DC5C-6990B39F898E}"/>
          </ac:spMkLst>
        </pc:spChg>
        <pc:spChg chg="add mod">
          <ac:chgData name="Matthieu De Mari" userId="dfb708c9-d8dc-439f-9a3b-c772bf4a311c" providerId="ADAL" clId="{8442EF89-4FC3-4551-B8A6-A4179790B0F4}" dt="2022-10-31T05:40:26.492" v="90"/>
          <ac:spMkLst>
            <pc:docMk/>
            <pc:sldMk cId="2543801564" sldId="576"/>
            <ac:spMk id="9" creationId="{BC4EE62F-8684-DF88-7725-FDB354746828}"/>
          </ac:spMkLst>
        </pc:spChg>
      </pc:sldChg>
      <pc:sldChg chg="addSp delSp modSp mod">
        <pc:chgData name="Matthieu De Mari" userId="dfb708c9-d8dc-439f-9a3b-c772bf4a311c" providerId="ADAL" clId="{8442EF89-4FC3-4551-B8A6-A4179790B0F4}" dt="2022-10-31T05:40:18.624" v="87"/>
        <pc:sldMkLst>
          <pc:docMk/>
          <pc:sldMk cId="2796165928" sldId="577"/>
        </pc:sldMkLst>
        <pc:spChg chg="del">
          <ac:chgData name="Matthieu De Mari" userId="dfb708c9-d8dc-439f-9a3b-c772bf4a311c" providerId="ADAL" clId="{8442EF89-4FC3-4551-B8A6-A4179790B0F4}" dt="2022-10-31T05:40:16.611" v="85" actId="478"/>
          <ac:spMkLst>
            <pc:docMk/>
            <pc:sldMk cId="2796165928" sldId="577"/>
            <ac:spMk id="4" creationId="{ABD88AC3-25BE-474D-A283-1E90426E3DAA}"/>
          </ac:spMkLst>
        </pc:spChg>
        <pc:spChg chg="add del mod">
          <ac:chgData name="Matthieu De Mari" userId="dfb708c9-d8dc-439f-9a3b-c772bf4a311c" providerId="ADAL" clId="{8442EF89-4FC3-4551-B8A6-A4179790B0F4}" dt="2022-10-31T05:40:18.350" v="86" actId="478"/>
          <ac:spMkLst>
            <pc:docMk/>
            <pc:sldMk cId="2796165928" sldId="577"/>
            <ac:spMk id="10" creationId="{032BC660-404A-F405-B6E3-08B48CCFAD26}"/>
          </ac:spMkLst>
        </pc:spChg>
        <pc:spChg chg="add mod">
          <ac:chgData name="Matthieu De Mari" userId="dfb708c9-d8dc-439f-9a3b-c772bf4a311c" providerId="ADAL" clId="{8442EF89-4FC3-4551-B8A6-A4179790B0F4}" dt="2022-10-31T05:40:18.624" v="87"/>
          <ac:spMkLst>
            <pc:docMk/>
            <pc:sldMk cId="2796165928" sldId="577"/>
            <ac:spMk id="11" creationId="{43A0ACDE-BB4E-4777-EB74-E2CD1EB1645C}"/>
          </ac:spMkLst>
        </pc:spChg>
      </pc:sldChg>
      <pc:sldChg chg="modSp mod">
        <pc:chgData name="Matthieu De Mari" userId="dfb708c9-d8dc-439f-9a3b-c772bf4a311c" providerId="ADAL" clId="{8442EF89-4FC3-4551-B8A6-A4179790B0F4}" dt="2022-10-31T05:39:48.846" v="51" actId="20577"/>
        <pc:sldMkLst>
          <pc:docMk/>
          <pc:sldMk cId="2048622479" sldId="578"/>
        </pc:sldMkLst>
        <pc:spChg chg="mod">
          <ac:chgData name="Matthieu De Mari" userId="dfb708c9-d8dc-439f-9a3b-c772bf4a311c" providerId="ADAL" clId="{8442EF89-4FC3-4551-B8A6-A4179790B0F4}" dt="2022-10-31T05:39:48.846" v="51" actId="20577"/>
          <ac:spMkLst>
            <pc:docMk/>
            <pc:sldMk cId="2048622479" sldId="578"/>
            <ac:spMk id="4" creationId="{ABD88AC3-25BE-474D-A283-1E90426E3DAA}"/>
          </ac:spMkLst>
        </pc:spChg>
      </pc:sldChg>
      <pc:sldChg chg="modSp mod">
        <pc:chgData name="Matthieu De Mari" userId="dfb708c9-d8dc-439f-9a3b-c772bf4a311c" providerId="ADAL" clId="{8442EF89-4FC3-4551-B8A6-A4179790B0F4}" dt="2022-10-31T05:41:22.692" v="122"/>
        <pc:sldMkLst>
          <pc:docMk/>
          <pc:sldMk cId="1749337622" sldId="580"/>
        </pc:sldMkLst>
        <pc:spChg chg="mod">
          <ac:chgData name="Matthieu De Mari" userId="dfb708c9-d8dc-439f-9a3b-c772bf4a311c" providerId="ADAL" clId="{8442EF89-4FC3-4551-B8A6-A4179790B0F4}" dt="2022-10-31T05:41:22.692" v="122"/>
          <ac:spMkLst>
            <pc:docMk/>
            <pc:sldMk cId="1749337622" sldId="580"/>
            <ac:spMk id="4" creationId="{45EE4F2E-4D27-4456-BB5E-AAC2BF395E47}"/>
          </ac:spMkLst>
        </pc:spChg>
      </pc:sldChg>
      <pc:sldChg chg="modSp mod">
        <pc:chgData name="Matthieu De Mari" userId="dfb708c9-d8dc-439f-9a3b-c772bf4a311c" providerId="ADAL" clId="{8442EF89-4FC3-4551-B8A6-A4179790B0F4}" dt="2022-10-31T05:41:17.786" v="121" actId="20577"/>
        <pc:sldMkLst>
          <pc:docMk/>
          <pc:sldMk cId="3728973502" sldId="582"/>
        </pc:sldMkLst>
        <pc:spChg chg="mod">
          <ac:chgData name="Matthieu De Mari" userId="dfb708c9-d8dc-439f-9a3b-c772bf4a311c" providerId="ADAL" clId="{8442EF89-4FC3-4551-B8A6-A4179790B0F4}" dt="2022-10-31T05:41:17.786" v="121" actId="20577"/>
          <ac:spMkLst>
            <pc:docMk/>
            <pc:sldMk cId="3728973502" sldId="582"/>
            <ac:spMk id="4" creationId="{45EE4F2E-4D27-4456-BB5E-AAC2BF395E47}"/>
          </ac:spMkLst>
        </pc:spChg>
      </pc:sldChg>
      <pc:sldChg chg="modSp mod">
        <pc:chgData name="Matthieu De Mari" userId="dfb708c9-d8dc-439f-9a3b-c772bf4a311c" providerId="ADAL" clId="{8442EF89-4FC3-4551-B8A6-A4179790B0F4}" dt="2022-10-31T05:44:01.977" v="189" actId="114"/>
        <pc:sldMkLst>
          <pc:docMk/>
          <pc:sldMk cId="3679996451" sldId="592"/>
        </pc:sldMkLst>
        <pc:spChg chg="mod">
          <ac:chgData name="Matthieu De Mari" userId="dfb708c9-d8dc-439f-9a3b-c772bf4a311c" providerId="ADAL" clId="{8442EF89-4FC3-4551-B8A6-A4179790B0F4}" dt="2022-10-31T05:44:01.977" v="189" actId="114"/>
          <ac:spMkLst>
            <pc:docMk/>
            <pc:sldMk cId="3679996451" sldId="592"/>
            <ac:spMk id="3" creationId="{DC93BAC5-2CAA-457D-8C82-452B814744F3}"/>
          </ac:spMkLst>
        </pc:spChg>
      </pc:sldChg>
      <pc:sldChg chg="addSp delSp modSp mod">
        <pc:chgData name="Matthieu De Mari" userId="dfb708c9-d8dc-439f-9a3b-c772bf4a311c" providerId="ADAL" clId="{8442EF89-4FC3-4551-B8A6-A4179790B0F4}" dt="2022-10-31T05:43:57.179" v="188" actId="114"/>
        <pc:sldMkLst>
          <pc:docMk/>
          <pc:sldMk cId="939904544" sldId="593"/>
        </pc:sldMkLst>
        <pc:spChg chg="del mod">
          <ac:chgData name="Matthieu De Mari" userId="dfb708c9-d8dc-439f-9a3b-c772bf4a311c" providerId="ADAL" clId="{8442EF89-4FC3-4551-B8A6-A4179790B0F4}" dt="2022-10-31T05:43:43.375" v="182" actId="478"/>
          <ac:spMkLst>
            <pc:docMk/>
            <pc:sldMk cId="939904544" sldId="593"/>
            <ac:spMk id="3" creationId="{DC93BAC5-2CAA-457D-8C82-452B814744F3}"/>
          </ac:spMkLst>
        </pc:spChg>
        <pc:spChg chg="add del mod">
          <ac:chgData name="Matthieu De Mari" userId="dfb708c9-d8dc-439f-9a3b-c772bf4a311c" providerId="ADAL" clId="{8442EF89-4FC3-4551-B8A6-A4179790B0F4}" dt="2022-10-31T05:43:45.479" v="183" actId="478"/>
          <ac:spMkLst>
            <pc:docMk/>
            <pc:sldMk cId="939904544" sldId="593"/>
            <ac:spMk id="5" creationId="{128AC4F3-26E2-0CA3-EEBE-B7F39C28F3CA}"/>
          </ac:spMkLst>
        </pc:spChg>
        <pc:spChg chg="add mod">
          <ac:chgData name="Matthieu De Mari" userId="dfb708c9-d8dc-439f-9a3b-c772bf4a311c" providerId="ADAL" clId="{8442EF89-4FC3-4551-B8A6-A4179790B0F4}" dt="2022-10-31T05:43:57.179" v="188" actId="114"/>
          <ac:spMkLst>
            <pc:docMk/>
            <pc:sldMk cId="939904544" sldId="593"/>
            <ac:spMk id="6" creationId="{C1114BCD-4E3F-E548-ADD7-82871E5CEC40}"/>
          </ac:spMkLst>
        </pc:spChg>
      </pc:sldChg>
      <pc:sldChg chg="modSp">
        <pc:chgData name="Matthieu De Mari" userId="dfb708c9-d8dc-439f-9a3b-c772bf4a311c" providerId="ADAL" clId="{8442EF89-4FC3-4551-B8A6-A4179790B0F4}" dt="2022-10-31T05:44:24.328" v="196" actId="20577"/>
        <pc:sldMkLst>
          <pc:docMk/>
          <pc:sldMk cId="3159996535" sldId="600"/>
        </pc:sldMkLst>
        <pc:spChg chg="mod">
          <ac:chgData name="Matthieu De Mari" userId="dfb708c9-d8dc-439f-9a3b-c772bf4a311c" providerId="ADAL" clId="{8442EF89-4FC3-4551-B8A6-A4179790B0F4}" dt="2022-10-31T05:44:24.328" v="196" actId="20577"/>
          <ac:spMkLst>
            <pc:docMk/>
            <pc:sldMk cId="3159996535" sldId="600"/>
            <ac:spMk id="6" creationId="{2B7C7576-CCA5-43A2-985A-E2658DC6087F}"/>
          </ac:spMkLst>
        </pc:spChg>
      </pc:sldChg>
      <pc:sldChg chg="modSp mod">
        <pc:chgData name="Matthieu De Mari" userId="dfb708c9-d8dc-439f-9a3b-c772bf4a311c" providerId="ADAL" clId="{8442EF89-4FC3-4551-B8A6-A4179790B0F4}" dt="2022-10-31T05:45:11.639" v="233" actId="20577"/>
        <pc:sldMkLst>
          <pc:docMk/>
          <pc:sldMk cId="1734242267" sldId="609"/>
        </pc:sldMkLst>
        <pc:spChg chg="mod">
          <ac:chgData name="Matthieu De Mari" userId="dfb708c9-d8dc-439f-9a3b-c772bf4a311c" providerId="ADAL" clId="{8442EF89-4FC3-4551-B8A6-A4179790B0F4}" dt="2022-10-31T05:45:11.639" v="233" actId="20577"/>
          <ac:spMkLst>
            <pc:docMk/>
            <pc:sldMk cId="1734242267" sldId="609"/>
            <ac:spMk id="3" creationId="{25CF774C-4284-4581-9E63-3E8A8D9A9BBF}"/>
          </ac:spMkLst>
        </pc:spChg>
      </pc:sldChg>
      <pc:sldChg chg="modSp mod">
        <pc:chgData name="Matthieu De Mari" userId="dfb708c9-d8dc-439f-9a3b-c772bf4a311c" providerId="ADAL" clId="{8442EF89-4FC3-4551-B8A6-A4179790B0F4}" dt="2022-10-31T05:45:21.081" v="234" actId="33524"/>
        <pc:sldMkLst>
          <pc:docMk/>
          <pc:sldMk cId="1517182271" sldId="612"/>
        </pc:sldMkLst>
        <pc:spChg chg="mod">
          <ac:chgData name="Matthieu De Mari" userId="dfb708c9-d8dc-439f-9a3b-c772bf4a311c" providerId="ADAL" clId="{8442EF89-4FC3-4551-B8A6-A4179790B0F4}" dt="2022-10-31T05:45:21.081" v="234" actId="33524"/>
          <ac:spMkLst>
            <pc:docMk/>
            <pc:sldMk cId="1517182271" sldId="612"/>
            <ac:spMk id="9" creationId="{0210E3DC-2EE7-46E3-96F4-571D91B22009}"/>
          </ac:spMkLst>
        </pc:spChg>
      </pc:sldChg>
      <pc:sldChg chg="modSp mod">
        <pc:chgData name="Matthieu De Mari" userId="dfb708c9-d8dc-439f-9a3b-c772bf4a311c" providerId="ADAL" clId="{8442EF89-4FC3-4551-B8A6-A4179790B0F4}" dt="2022-10-31T05:42:58.060" v="174" actId="20577"/>
        <pc:sldMkLst>
          <pc:docMk/>
          <pc:sldMk cId="467670258" sldId="620"/>
        </pc:sldMkLst>
        <pc:spChg chg="mod">
          <ac:chgData name="Matthieu De Mari" userId="dfb708c9-d8dc-439f-9a3b-c772bf4a311c" providerId="ADAL" clId="{8442EF89-4FC3-4551-B8A6-A4179790B0F4}" dt="2022-10-31T05:42:58.060" v="174" actId="20577"/>
          <ac:spMkLst>
            <pc:docMk/>
            <pc:sldMk cId="467670258" sldId="620"/>
            <ac:spMk id="3" creationId="{C71C8DD6-14D1-44DF-9843-EFEDF44E39A2}"/>
          </ac:spMkLst>
        </pc:spChg>
      </pc:sldChg>
      <pc:sldMasterChg chg="addSp mod">
        <pc:chgData name="Matthieu De Mari" userId="dfb708c9-d8dc-439f-9a3b-c772bf4a311c" providerId="ADAL" clId="{8442EF89-4FC3-4551-B8A6-A4179790B0F4}" dt="2022-10-31T05:39:08.596" v="0" actId="33475"/>
        <pc:sldMasterMkLst>
          <pc:docMk/>
          <pc:sldMasterMk cId="2168708284" sldId="2147483648"/>
        </pc:sldMasterMkLst>
        <pc:spChg chg="add">
          <ac:chgData name="Matthieu De Mari" userId="dfb708c9-d8dc-439f-9a3b-c772bf4a311c" providerId="ADAL" clId="{8442EF89-4FC3-4551-B8A6-A4179790B0F4}" dt="2022-10-31T05:39:08.596" v="0" actId="33475"/>
          <ac:spMkLst>
            <pc:docMk/>
            <pc:sldMasterMk cId="2168708284" sldId="2147483648"/>
            <ac:spMk id="9" creationId="{49539F3C-51E1-E9A5-3254-8977BBEA5105}"/>
          </ac:spMkLst>
        </pc:spChg>
        <pc:spChg chg="add">
          <ac:chgData name="Matthieu De Mari" userId="dfb708c9-d8dc-439f-9a3b-c772bf4a311c" providerId="ADAL" clId="{8442EF89-4FC3-4551-B8A6-A4179790B0F4}" dt="2022-10-31T05:39:08.596" v="0" actId="33475"/>
          <ac:spMkLst>
            <pc:docMk/>
            <pc:sldMasterMk cId="2168708284" sldId="2147483648"/>
            <ac:spMk id="10" creationId="{15A27FC1-5789-6CB6-FF31-59A3311F4711}"/>
          </ac:spMkLst>
        </pc:spChg>
      </pc:sldMasterChg>
    </pc:docChg>
  </pc:docChgLst>
  <pc:docChgLst>
    <pc:chgData name="Matthieu De Mari" userId="dfb708c9-d8dc-439f-9a3b-c772bf4a311c" providerId="ADAL" clId="{AABC7B48-A1C3-420B-8CBF-C9F79FB0E983}"/>
    <pc:docChg chg="modSld">
      <pc:chgData name="Matthieu De Mari" userId="dfb708c9-d8dc-439f-9a3b-c772bf4a311c" providerId="ADAL" clId="{AABC7B48-A1C3-420B-8CBF-C9F79FB0E983}" dt="2023-01-26T07:16:40.120" v="5" actId="20577"/>
      <pc:docMkLst>
        <pc:docMk/>
      </pc:docMkLst>
      <pc:sldChg chg="modSp mod">
        <pc:chgData name="Matthieu De Mari" userId="dfb708c9-d8dc-439f-9a3b-c772bf4a311c" providerId="ADAL" clId="{AABC7B48-A1C3-420B-8CBF-C9F79FB0E983}" dt="2023-01-26T07:16:40.120" v="5" actId="20577"/>
        <pc:sldMkLst>
          <pc:docMk/>
          <pc:sldMk cId="40441892" sldId="628"/>
        </pc:sldMkLst>
        <pc:spChg chg="mod">
          <ac:chgData name="Matthieu De Mari" userId="dfb708c9-d8dc-439f-9a3b-c772bf4a311c" providerId="ADAL" clId="{AABC7B48-A1C3-420B-8CBF-C9F79FB0E983}" dt="2023-01-26T07:16:40.120" v="5" actId="20577"/>
          <ac:spMkLst>
            <pc:docMk/>
            <pc:sldMk cId="40441892" sldId="628"/>
            <ac:spMk id="3" creationId="{224DE418-5082-4DD8-98DA-CBA97730ABB3}"/>
          </ac:spMkLst>
        </pc:spChg>
      </pc:sldChg>
      <pc:sldChg chg="modSp mod">
        <pc:chgData name="Matthieu De Mari" userId="dfb708c9-d8dc-439f-9a3b-c772bf4a311c" providerId="ADAL" clId="{AABC7B48-A1C3-420B-8CBF-C9F79FB0E983}" dt="2023-01-26T07:16:34.678" v="1" actId="21"/>
        <pc:sldMkLst>
          <pc:docMk/>
          <pc:sldMk cId="3462067249" sldId="629"/>
        </pc:sldMkLst>
        <pc:spChg chg="mod">
          <ac:chgData name="Matthieu De Mari" userId="dfb708c9-d8dc-439f-9a3b-c772bf4a311c" providerId="ADAL" clId="{AABC7B48-A1C3-420B-8CBF-C9F79FB0E983}" dt="2023-01-26T07:16:34.678" v="1" actId="21"/>
          <ac:spMkLst>
            <pc:docMk/>
            <pc:sldMk cId="3462067249" sldId="629"/>
            <ac:spMk id="3" creationId="{224DE418-5082-4DD8-98DA-CBA97730ABB3}"/>
          </ac:spMkLst>
        </pc:spChg>
      </pc:sldChg>
    </pc:docChg>
  </pc:docChgLst>
  <pc:docChgLst>
    <pc:chgData name="Matthieu De Mari" userId="dfb708c9-d8dc-439f-9a3b-c772bf4a311c" providerId="ADAL" clId="{8552C424-5E26-4255-9347-C9A126B6068E}"/>
    <pc:docChg chg="custSel addSld delSld modSld delSection modSection">
      <pc:chgData name="Matthieu De Mari" userId="dfb708c9-d8dc-439f-9a3b-c772bf4a311c" providerId="ADAL" clId="{8552C424-5E26-4255-9347-C9A126B6068E}" dt="2023-02-26T10:58:17.811" v="92" actId="20577"/>
      <pc:docMkLst>
        <pc:docMk/>
      </pc:docMkLst>
      <pc:sldChg chg="del">
        <pc:chgData name="Matthieu De Mari" userId="dfb708c9-d8dc-439f-9a3b-c772bf4a311c" providerId="ADAL" clId="{8552C424-5E26-4255-9347-C9A126B6068E}" dt="2023-02-26T10:57:13.664" v="38" actId="47"/>
        <pc:sldMkLst>
          <pc:docMk/>
          <pc:sldMk cId="3442501962" sldId="257"/>
        </pc:sldMkLst>
      </pc:sldChg>
      <pc:sldChg chg="modSp mod">
        <pc:chgData name="Matthieu De Mari" userId="dfb708c9-d8dc-439f-9a3b-c772bf4a311c" providerId="ADAL" clId="{8552C424-5E26-4255-9347-C9A126B6068E}" dt="2023-02-26T10:57:44.491" v="62" actId="20577"/>
        <pc:sldMkLst>
          <pc:docMk/>
          <pc:sldMk cId="3880949074" sldId="267"/>
        </pc:sldMkLst>
        <pc:spChg chg="mod">
          <ac:chgData name="Matthieu De Mari" userId="dfb708c9-d8dc-439f-9a3b-c772bf4a311c" providerId="ADAL" clId="{8552C424-5E26-4255-9347-C9A126B6068E}" dt="2023-02-26T10:57:44.491" v="62" actId="20577"/>
          <ac:spMkLst>
            <pc:docMk/>
            <pc:sldMk cId="3880949074" sldId="267"/>
            <ac:spMk id="3" creationId="{C71C8DD6-14D1-44DF-9843-EFEDF44E39A2}"/>
          </ac:spMkLst>
        </pc:spChg>
      </pc:sldChg>
      <pc:sldChg chg="del">
        <pc:chgData name="Matthieu De Mari" userId="dfb708c9-d8dc-439f-9a3b-c772bf4a311c" providerId="ADAL" clId="{8552C424-5E26-4255-9347-C9A126B6068E}" dt="2023-02-26T10:57:30.857" v="49" actId="47"/>
        <pc:sldMkLst>
          <pc:docMk/>
          <pc:sldMk cId="1539686779" sldId="316"/>
        </pc:sldMkLst>
      </pc:sldChg>
      <pc:sldChg chg="del">
        <pc:chgData name="Matthieu De Mari" userId="dfb708c9-d8dc-439f-9a3b-c772bf4a311c" providerId="ADAL" clId="{8552C424-5E26-4255-9347-C9A126B6068E}" dt="2023-02-26T10:57:32.866" v="51" actId="47"/>
        <pc:sldMkLst>
          <pc:docMk/>
          <pc:sldMk cId="2965228872" sldId="318"/>
        </pc:sldMkLst>
      </pc:sldChg>
      <pc:sldChg chg="del">
        <pc:chgData name="Matthieu De Mari" userId="dfb708c9-d8dc-439f-9a3b-c772bf4a311c" providerId="ADAL" clId="{8552C424-5E26-4255-9347-C9A126B6068E}" dt="2023-02-26T10:57:32.866" v="51" actId="47"/>
        <pc:sldMkLst>
          <pc:docMk/>
          <pc:sldMk cId="1363621736" sldId="321"/>
        </pc:sldMkLst>
      </pc:sldChg>
      <pc:sldChg chg="del">
        <pc:chgData name="Matthieu De Mari" userId="dfb708c9-d8dc-439f-9a3b-c772bf4a311c" providerId="ADAL" clId="{8552C424-5E26-4255-9347-C9A126B6068E}" dt="2023-02-26T10:57:30.857" v="49" actId="47"/>
        <pc:sldMkLst>
          <pc:docMk/>
          <pc:sldMk cId="1170630519" sldId="323"/>
        </pc:sldMkLst>
      </pc:sldChg>
      <pc:sldChg chg="del">
        <pc:chgData name="Matthieu De Mari" userId="dfb708c9-d8dc-439f-9a3b-c772bf4a311c" providerId="ADAL" clId="{8552C424-5E26-4255-9347-C9A126B6068E}" dt="2023-02-26T10:57:30.857" v="49" actId="47"/>
        <pc:sldMkLst>
          <pc:docMk/>
          <pc:sldMk cId="669783575" sldId="325"/>
        </pc:sldMkLst>
      </pc:sldChg>
      <pc:sldChg chg="del">
        <pc:chgData name="Matthieu De Mari" userId="dfb708c9-d8dc-439f-9a3b-c772bf4a311c" providerId="ADAL" clId="{8552C424-5E26-4255-9347-C9A126B6068E}" dt="2023-02-26T10:57:30.857" v="49" actId="47"/>
        <pc:sldMkLst>
          <pc:docMk/>
          <pc:sldMk cId="1128971870" sldId="326"/>
        </pc:sldMkLst>
      </pc:sldChg>
      <pc:sldChg chg="del">
        <pc:chgData name="Matthieu De Mari" userId="dfb708c9-d8dc-439f-9a3b-c772bf4a311c" providerId="ADAL" clId="{8552C424-5E26-4255-9347-C9A126B6068E}" dt="2023-02-26T10:57:30.857" v="49" actId="47"/>
        <pc:sldMkLst>
          <pc:docMk/>
          <pc:sldMk cId="1158198486" sldId="327"/>
        </pc:sldMkLst>
      </pc:sldChg>
      <pc:sldChg chg="del">
        <pc:chgData name="Matthieu De Mari" userId="dfb708c9-d8dc-439f-9a3b-c772bf4a311c" providerId="ADAL" clId="{8552C424-5E26-4255-9347-C9A126B6068E}" dt="2023-02-26T10:57:32.866" v="51" actId="47"/>
        <pc:sldMkLst>
          <pc:docMk/>
          <pc:sldMk cId="1126752013" sldId="344"/>
        </pc:sldMkLst>
      </pc:sldChg>
      <pc:sldChg chg="del">
        <pc:chgData name="Matthieu De Mari" userId="dfb708c9-d8dc-439f-9a3b-c772bf4a311c" providerId="ADAL" clId="{8552C424-5E26-4255-9347-C9A126B6068E}" dt="2023-02-26T10:57:32.866" v="51" actId="47"/>
        <pc:sldMkLst>
          <pc:docMk/>
          <pc:sldMk cId="3365959053" sldId="345"/>
        </pc:sldMkLst>
      </pc:sldChg>
      <pc:sldChg chg="del">
        <pc:chgData name="Matthieu De Mari" userId="dfb708c9-d8dc-439f-9a3b-c772bf4a311c" providerId="ADAL" clId="{8552C424-5E26-4255-9347-C9A126B6068E}" dt="2023-02-26T10:57:32.866" v="51" actId="47"/>
        <pc:sldMkLst>
          <pc:docMk/>
          <pc:sldMk cId="3440940152" sldId="347"/>
        </pc:sldMkLst>
      </pc:sldChg>
      <pc:sldChg chg="del">
        <pc:chgData name="Matthieu De Mari" userId="dfb708c9-d8dc-439f-9a3b-c772bf4a311c" providerId="ADAL" clId="{8552C424-5E26-4255-9347-C9A126B6068E}" dt="2023-02-26T10:57:32.866" v="51" actId="47"/>
        <pc:sldMkLst>
          <pc:docMk/>
          <pc:sldMk cId="3968452158" sldId="348"/>
        </pc:sldMkLst>
      </pc:sldChg>
      <pc:sldChg chg="del">
        <pc:chgData name="Matthieu De Mari" userId="dfb708c9-d8dc-439f-9a3b-c772bf4a311c" providerId="ADAL" clId="{8552C424-5E26-4255-9347-C9A126B6068E}" dt="2023-02-26T10:57:32.866" v="51" actId="47"/>
        <pc:sldMkLst>
          <pc:docMk/>
          <pc:sldMk cId="2176843658" sldId="349"/>
        </pc:sldMkLst>
      </pc:sldChg>
      <pc:sldChg chg="del">
        <pc:chgData name="Matthieu De Mari" userId="dfb708c9-d8dc-439f-9a3b-c772bf4a311c" providerId="ADAL" clId="{8552C424-5E26-4255-9347-C9A126B6068E}" dt="2023-02-26T10:57:32.866" v="51" actId="47"/>
        <pc:sldMkLst>
          <pc:docMk/>
          <pc:sldMk cId="393211699" sldId="350"/>
        </pc:sldMkLst>
      </pc:sldChg>
      <pc:sldChg chg="del">
        <pc:chgData name="Matthieu De Mari" userId="dfb708c9-d8dc-439f-9a3b-c772bf4a311c" providerId="ADAL" clId="{8552C424-5E26-4255-9347-C9A126B6068E}" dt="2023-02-26T10:57:32.866" v="51" actId="47"/>
        <pc:sldMkLst>
          <pc:docMk/>
          <pc:sldMk cId="423928836" sldId="351"/>
        </pc:sldMkLst>
      </pc:sldChg>
      <pc:sldChg chg="del">
        <pc:chgData name="Matthieu De Mari" userId="dfb708c9-d8dc-439f-9a3b-c772bf4a311c" providerId="ADAL" clId="{8552C424-5E26-4255-9347-C9A126B6068E}" dt="2023-02-26T10:57:32.866" v="51" actId="47"/>
        <pc:sldMkLst>
          <pc:docMk/>
          <pc:sldMk cId="2849726047" sldId="353"/>
        </pc:sldMkLst>
      </pc:sldChg>
      <pc:sldChg chg="del">
        <pc:chgData name="Matthieu De Mari" userId="dfb708c9-d8dc-439f-9a3b-c772bf4a311c" providerId="ADAL" clId="{8552C424-5E26-4255-9347-C9A126B6068E}" dt="2023-02-26T10:57:32.866" v="51" actId="47"/>
        <pc:sldMkLst>
          <pc:docMk/>
          <pc:sldMk cId="700781920" sldId="354"/>
        </pc:sldMkLst>
      </pc:sldChg>
      <pc:sldChg chg="del">
        <pc:chgData name="Matthieu De Mari" userId="dfb708c9-d8dc-439f-9a3b-c772bf4a311c" providerId="ADAL" clId="{8552C424-5E26-4255-9347-C9A126B6068E}" dt="2023-02-26T10:57:32.866" v="51" actId="47"/>
        <pc:sldMkLst>
          <pc:docMk/>
          <pc:sldMk cId="104839766" sldId="355"/>
        </pc:sldMkLst>
      </pc:sldChg>
      <pc:sldChg chg="modSp mod">
        <pc:chgData name="Matthieu De Mari" userId="dfb708c9-d8dc-439f-9a3b-c772bf4a311c" providerId="ADAL" clId="{8552C424-5E26-4255-9347-C9A126B6068E}" dt="2023-02-26T10:57:06.620" v="37" actId="5793"/>
        <pc:sldMkLst>
          <pc:docMk/>
          <pc:sldMk cId="1040156172" sldId="377"/>
        </pc:sldMkLst>
        <pc:spChg chg="mod">
          <ac:chgData name="Matthieu De Mari" userId="dfb708c9-d8dc-439f-9a3b-c772bf4a311c" providerId="ADAL" clId="{8552C424-5E26-4255-9347-C9A126B6068E}" dt="2023-02-26T10:57:06.620" v="37" actId="5793"/>
          <ac:spMkLst>
            <pc:docMk/>
            <pc:sldMk cId="1040156172" sldId="377"/>
            <ac:spMk id="2" creationId="{080CEB46-CC16-4D19-8C2C-AEE9471D8168}"/>
          </ac:spMkLst>
        </pc:spChg>
      </pc:sldChg>
      <pc:sldChg chg="del">
        <pc:chgData name="Matthieu De Mari" userId="dfb708c9-d8dc-439f-9a3b-c772bf4a311c" providerId="ADAL" clId="{8552C424-5E26-4255-9347-C9A126B6068E}" dt="2023-02-26T10:57:14.486" v="40" actId="47"/>
        <pc:sldMkLst>
          <pc:docMk/>
          <pc:sldMk cId="2877994036" sldId="381"/>
        </pc:sldMkLst>
      </pc:sldChg>
      <pc:sldChg chg="del">
        <pc:chgData name="Matthieu De Mari" userId="dfb708c9-d8dc-439f-9a3b-c772bf4a311c" providerId="ADAL" clId="{8552C424-5E26-4255-9347-C9A126B6068E}" dt="2023-02-26T10:57:14.103" v="39" actId="47"/>
        <pc:sldMkLst>
          <pc:docMk/>
          <pc:sldMk cId="2226856894" sldId="452"/>
        </pc:sldMkLst>
      </pc:sldChg>
      <pc:sldChg chg="del">
        <pc:chgData name="Matthieu De Mari" userId="dfb708c9-d8dc-439f-9a3b-c772bf4a311c" providerId="ADAL" clId="{8552C424-5E26-4255-9347-C9A126B6068E}" dt="2023-02-26T10:57:16.694" v="42" actId="47"/>
        <pc:sldMkLst>
          <pc:docMk/>
          <pc:sldMk cId="4128305930" sldId="520"/>
        </pc:sldMkLst>
      </pc:sldChg>
      <pc:sldChg chg="del">
        <pc:chgData name="Matthieu De Mari" userId="dfb708c9-d8dc-439f-9a3b-c772bf4a311c" providerId="ADAL" clId="{8552C424-5E26-4255-9347-C9A126B6068E}" dt="2023-02-26T10:57:16.694" v="42" actId="47"/>
        <pc:sldMkLst>
          <pc:docMk/>
          <pc:sldMk cId="2260668406" sldId="524"/>
        </pc:sldMkLst>
      </pc:sldChg>
      <pc:sldChg chg="del">
        <pc:chgData name="Matthieu De Mari" userId="dfb708c9-d8dc-439f-9a3b-c772bf4a311c" providerId="ADAL" clId="{8552C424-5E26-4255-9347-C9A126B6068E}" dt="2023-02-26T10:57:16.694" v="42" actId="47"/>
        <pc:sldMkLst>
          <pc:docMk/>
          <pc:sldMk cId="2963848570" sldId="525"/>
        </pc:sldMkLst>
      </pc:sldChg>
      <pc:sldChg chg="del">
        <pc:chgData name="Matthieu De Mari" userId="dfb708c9-d8dc-439f-9a3b-c772bf4a311c" providerId="ADAL" clId="{8552C424-5E26-4255-9347-C9A126B6068E}" dt="2023-02-26T10:57:16.694" v="42" actId="47"/>
        <pc:sldMkLst>
          <pc:docMk/>
          <pc:sldMk cId="1559626303" sldId="526"/>
        </pc:sldMkLst>
      </pc:sldChg>
      <pc:sldChg chg="del">
        <pc:chgData name="Matthieu De Mari" userId="dfb708c9-d8dc-439f-9a3b-c772bf4a311c" providerId="ADAL" clId="{8552C424-5E26-4255-9347-C9A126B6068E}" dt="2023-02-26T10:57:16.694" v="42" actId="47"/>
        <pc:sldMkLst>
          <pc:docMk/>
          <pc:sldMk cId="788905117" sldId="527"/>
        </pc:sldMkLst>
      </pc:sldChg>
      <pc:sldChg chg="del">
        <pc:chgData name="Matthieu De Mari" userId="dfb708c9-d8dc-439f-9a3b-c772bf4a311c" providerId="ADAL" clId="{8552C424-5E26-4255-9347-C9A126B6068E}" dt="2023-02-26T10:57:16.694" v="42" actId="47"/>
        <pc:sldMkLst>
          <pc:docMk/>
          <pc:sldMk cId="3164178819" sldId="528"/>
        </pc:sldMkLst>
      </pc:sldChg>
      <pc:sldChg chg="del">
        <pc:chgData name="Matthieu De Mari" userId="dfb708c9-d8dc-439f-9a3b-c772bf4a311c" providerId="ADAL" clId="{8552C424-5E26-4255-9347-C9A126B6068E}" dt="2023-02-26T10:57:16.694" v="42" actId="47"/>
        <pc:sldMkLst>
          <pc:docMk/>
          <pc:sldMk cId="372119757" sldId="529"/>
        </pc:sldMkLst>
      </pc:sldChg>
      <pc:sldChg chg="del">
        <pc:chgData name="Matthieu De Mari" userId="dfb708c9-d8dc-439f-9a3b-c772bf4a311c" providerId="ADAL" clId="{8552C424-5E26-4255-9347-C9A126B6068E}" dt="2023-02-26T10:57:30.060" v="48" actId="47"/>
        <pc:sldMkLst>
          <pc:docMk/>
          <pc:sldMk cId="1996190332" sldId="535"/>
        </pc:sldMkLst>
      </pc:sldChg>
      <pc:sldChg chg="del">
        <pc:chgData name="Matthieu De Mari" userId="dfb708c9-d8dc-439f-9a3b-c772bf4a311c" providerId="ADAL" clId="{8552C424-5E26-4255-9347-C9A126B6068E}" dt="2023-02-26T10:57:30.060" v="48" actId="47"/>
        <pc:sldMkLst>
          <pc:docMk/>
          <pc:sldMk cId="1791336288" sldId="536"/>
        </pc:sldMkLst>
      </pc:sldChg>
      <pc:sldChg chg="del">
        <pc:chgData name="Matthieu De Mari" userId="dfb708c9-d8dc-439f-9a3b-c772bf4a311c" providerId="ADAL" clId="{8552C424-5E26-4255-9347-C9A126B6068E}" dt="2023-02-26T10:57:30.060" v="48" actId="47"/>
        <pc:sldMkLst>
          <pc:docMk/>
          <pc:sldMk cId="244511625" sldId="537"/>
        </pc:sldMkLst>
      </pc:sldChg>
      <pc:sldChg chg="del">
        <pc:chgData name="Matthieu De Mari" userId="dfb708c9-d8dc-439f-9a3b-c772bf4a311c" providerId="ADAL" clId="{8552C424-5E26-4255-9347-C9A126B6068E}" dt="2023-02-26T10:57:30.060" v="48" actId="47"/>
        <pc:sldMkLst>
          <pc:docMk/>
          <pc:sldMk cId="938763091" sldId="538"/>
        </pc:sldMkLst>
      </pc:sldChg>
      <pc:sldChg chg="del">
        <pc:chgData name="Matthieu De Mari" userId="dfb708c9-d8dc-439f-9a3b-c772bf4a311c" providerId="ADAL" clId="{8552C424-5E26-4255-9347-C9A126B6068E}" dt="2023-02-26T10:57:30.060" v="48" actId="47"/>
        <pc:sldMkLst>
          <pc:docMk/>
          <pc:sldMk cId="2238881977" sldId="539"/>
        </pc:sldMkLst>
      </pc:sldChg>
      <pc:sldChg chg="del">
        <pc:chgData name="Matthieu De Mari" userId="dfb708c9-d8dc-439f-9a3b-c772bf4a311c" providerId="ADAL" clId="{8552C424-5E26-4255-9347-C9A126B6068E}" dt="2023-02-26T10:57:16.694" v="42" actId="47"/>
        <pc:sldMkLst>
          <pc:docMk/>
          <pc:sldMk cId="942765776" sldId="540"/>
        </pc:sldMkLst>
      </pc:sldChg>
      <pc:sldChg chg="del">
        <pc:chgData name="Matthieu De Mari" userId="dfb708c9-d8dc-439f-9a3b-c772bf4a311c" providerId="ADAL" clId="{8552C424-5E26-4255-9347-C9A126B6068E}" dt="2023-02-26T10:57:16.694" v="42" actId="47"/>
        <pc:sldMkLst>
          <pc:docMk/>
          <pc:sldMk cId="1887017000" sldId="542"/>
        </pc:sldMkLst>
      </pc:sldChg>
      <pc:sldChg chg="del">
        <pc:chgData name="Matthieu De Mari" userId="dfb708c9-d8dc-439f-9a3b-c772bf4a311c" providerId="ADAL" clId="{8552C424-5E26-4255-9347-C9A126B6068E}" dt="2023-02-26T10:57:16.694" v="42" actId="47"/>
        <pc:sldMkLst>
          <pc:docMk/>
          <pc:sldMk cId="4074689584" sldId="543"/>
        </pc:sldMkLst>
      </pc:sldChg>
      <pc:sldChg chg="del">
        <pc:chgData name="Matthieu De Mari" userId="dfb708c9-d8dc-439f-9a3b-c772bf4a311c" providerId="ADAL" clId="{8552C424-5E26-4255-9347-C9A126B6068E}" dt="2023-02-26T10:57:16.694" v="42" actId="47"/>
        <pc:sldMkLst>
          <pc:docMk/>
          <pc:sldMk cId="3002730626" sldId="544"/>
        </pc:sldMkLst>
      </pc:sldChg>
      <pc:sldChg chg="del">
        <pc:chgData name="Matthieu De Mari" userId="dfb708c9-d8dc-439f-9a3b-c772bf4a311c" providerId="ADAL" clId="{8552C424-5E26-4255-9347-C9A126B6068E}" dt="2023-02-26T10:57:16.694" v="42" actId="47"/>
        <pc:sldMkLst>
          <pc:docMk/>
          <pc:sldMk cId="598998675" sldId="545"/>
        </pc:sldMkLst>
      </pc:sldChg>
      <pc:sldChg chg="del">
        <pc:chgData name="Matthieu De Mari" userId="dfb708c9-d8dc-439f-9a3b-c772bf4a311c" providerId="ADAL" clId="{8552C424-5E26-4255-9347-C9A126B6068E}" dt="2023-02-26T10:57:16.694" v="42" actId="47"/>
        <pc:sldMkLst>
          <pc:docMk/>
          <pc:sldMk cId="1267671913" sldId="547"/>
        </pc:sldMkLst>
      </pc:sldChg>
      <pc:sldChg chg="modSp mod">
        <pc:chgData name="Matthieu De Mari" userId="dfb708c9-d8dc-439f-9a3b-c772bf4a311c" providerId="ADAL" clId="{8552C424-5E26-4255-9347-C9A126B6068E}" dt="2023-02-26T10:57:37.896" v="54" actId="6549"/>
        <pc:sldMkLst>
          <pc:docMk/>
          <pc:sldMk cId="4267832796" sldId="550"/>
        </pc:sldMkLst>
        <pc:spChg chg="mod">
          <ac:chgData name="Matthieu De Mari" userId="dfb708c9-d8dc-439f-9a3b-c772bf4a311c" providerId="ADAL" clId="{8552C424-5E26-4255-9347-C9A126B6068E}" dt="2023-02-26T10:57:37.896" v="54" actId="6549"/>
          <ac:spMkLst>
            <pc:docMk/>
            <pc:sldMk cId="4267832796" sldId="550"/>
            <ac:spMk id="3" creationId="{78053446-C600-4EAD-8161-EB9D925C5227}"/>
          </ac:spMkLst>
        </pc:spChg>
      </pc:sldChg>
      <pc:sldChg chg="del">
        <pc:chgData name="Matthieu De Mari" userId="dfb708c9-d8dc-439f-9a3b-c772bf4a311c" providerId="ADAL" clId="{8552C424-5E26-4255-9347-C9A126B6068E}" dt="2023-02-26T10:57:19.611" v="44" actId="47"/>
        <pc:sldMkLst>
          <pc:docMk/>
          <pc:sldMk cId="1586318753" sldId="551"/>
        </pc:sldMkLst>
      </pc:sldChg>
      <pc:sldChg chg="del">
        <pc:chgData name="Matthieu De Mari" userId="dfb708c9-d8dc-439f-9a3b-c772bf4a311c" providerId="ADAL" clId="{8552C424-5E26-4255-9347-C9A126B6068E}" dt="2023-02-26T10:57:22.624" v="45" actId="47"/>
        <pc:sldMkLst>
          <pc:docMk/>
          <pc:sldMk cId="3908580384" sldId="552"/>
        </pc:sldMkLst>
      </pc:sldChg>
      <pc:sldChg chg="del">
        <pc:chgData name="Matthieu De Mari" userId="dfb708c9-d8dc-439f-9a3b-c772bf4a311c" providerId="ADAL" clId="{8552C424-5E26-4255-9347-C9A126B6068E}" dt="2023-02-26T10:57:27.615" v="46" actId="47"/>
        <pc:sldMkLst>
          <pc:docMk/>
          <pc:sldMk cId="2845897037" sldId="553"/>
        </pc:sldMkLst>
      </pc:sldChg>
      <pc:sldChg chg="del">
        <pc:chgData name="Matthieu De Mari" userId="dfb708c9-d8dc-439f-9a3b-c772bf4a311c" providerId="ADAL" clId="{8552C424-5E26-4255-9347-C9A126B6068E}" dt="2023-02-26T10:57:31.853" v="50" actId="47"/>
        <pc:sldMkLst>
          <pc:docMk/>
          <pc:sldMk cId="3087118640" sldId="555"/>
        </pc:sldMkLst>
      </pc:sldChg>
      <pc:sldChg chg="del">
        <pc:chgData name="Matthieu De Mari" userId="dfb708c9-d8dc-439f-9a3b-c772bf4a311c" providerId="ADAL" clId="{8552C424-5E26-4255-9347-C9A126B6068E}" dt="2023-02-26T10:57:31.853" v="50" actId="47"/>
        <pc:sldMkLst>
          <pc:docMk/>
          <pc:sldMk cId="2357656446" sldId="556"/>
        </pc:sldMkLst>
      </pc:sldChg>
      <pc:sldChg chg="del">
        <pc:chgData name="Matthieu De Mari" userId="dfb708c9-d8dc-439f-9a3b-c772bf4a311c" providerId="ADAL" clId="{8552C424-5E26-4255-9347-C9A126B6068E}" dt="2023-02-26T10:57:31.853" v="50" actId="47"/>
        <pc:sldMkLst>
          <pc:docMk/>
          <pc:sldMk cId="3173893227" sldId="557"/>
        </pc:sldMkLst>
      </pc:sldChg>
      <pc:sldChg chg="del">
        <pc:chgData name="Matthieu De Mari" userId="dfb708c9-d8dc-439f-9a3b-c772bf4a311c" providerId="ADAL" clId="{8552C424-5E26-4255-9347-C9A126B6068E}" dt="2023-02-26T10:57:31.853" v="50" actId="47"/>
        <pc:sldMkLst>
          <pc:docMk/>
          <pc:sldMk cId="4086151916" sldId="558"/>
        </pc:sldMkLst>
      </pc:sldChg>
      <pc:sldChg chg="del">
        <pc:chgData name="Matthieu De Mari" userId="dfb708c9-d8dc-439f-9a3b-c772bf4a311c" providerId="ADAL" clId="{8552C424-5E26-4255-9347-C9A126B6068E}" dt="2023-02-26T10:57:31.853" v="50" actId="47"/>
        <pc:sldMkLst>
          <pc:docMk/>
          <pc:sldMk cId="605302459" sldId="559"/>
        </pc:sldMkLst>
      </pc:sldChg>
      <pc:sldChg chg="del">
        <pc:chgData name="Matthieu De Mari" userId="dfb708c9-d8dc-439f-9a3b-c772bf4a311c" providerId="ADAL" clId="{8552C424-5E26-4255-9347-C9A126B6068E}" dt="2023-02-26T10:57:31.853" v="50" actId="47"/>
        <pc:sldMkLst>
          <pc:docMk/>
          <pc:sldMk cId="3512346571" sldId="560"/>
        </pc:sldMkLst>
      </pc:sldChg>
      <pc:sldChg chg="del">
        <pc:chgData name="Matthieu De Mari" userId="dfb708c9-d8dc-439f-9a3b-c772bf4a311c" providerId="ADAL" clId="{8552C424-5E26-4255-9347-C9A126B6068E}" dt="2023-02-26T10:57:31.853" v="50" actId="47"/>
        <pc:sldMkLst>
          <pc:docMk/>
          <pc:sldMk cId="252947428" sldId="561"/>
        </pc:sldMkLst>
      </pc:sldChg>
      <pc:sldChg chg="del">
        <pc:chgData name="Matthieu De Mari" userId="dfb708c9-d8dc-439f-9a3b-c772bf4a311c" providerId="ADAL" clId="{8552C424-5E26-4255-9347-C9A126B6068E}" dt="2023-02-26T10:57:31.853" v="50" actId="47"/>
        <pc:sldMkLst>
          <pc:docMk/>
          <pc:sldMk cId="4137871410" sldId="562"/>
        </pc:sldMkLst>
      </pc:sldChg>
      <pc:sldChg chg="del">
        <pc:chgData name="Matthieu De Mari" userId="dfb708c9-d8dc-439f-9a3b-c772bf4a311c" providerId="ADAL" clId="{8552C424-5E26-4255-9347-C9A126B6068E}" dt="2023-02-26T10:57:31.853" v="50" actId="47"/>
        <pc:sldMkLst>
          <pc:docMk/>
          <pc:sldMk cId="2561597578" sldId="563"/>
        </pc:sldMkLst>
      </pc:sldChg>
      <pc:sldChg chg="del">
        <pc:chgData name="Matthieu De Mari" userId="dfb708c9-d8dc-439f-9a3b-c772bf4a311c" providerId="ADAL" clId="{8552C424-5E26-4255-9347-C9A126B6068E}" dt="2023-02-26T10:57:31.853" v="50" actId="47"/>
        <pc:sldMkLst>
          <pc:docMk/>
          <pc:sldMk cId="700653908" sldId="564"/>
        </pc:sldMkLst>
      </pc:sldChg>
      <pc:sldChg chg="del">
        <pc:chgData name="Matthieu De Mari" userId="dfb708c9-d8dc-439f-9a3b-c772bf4a311c" providerId="ADAL" clId="{8552C424-5E26-4255-9347-C9A126B6068E}" dt="2023-02-26T10:57:31.853" v="50" actId="47"/>
        <pc:sldMkLst>
          <pc:docMk/>
          <pc:sldMk cId="4224511585" sldId="565"/>
        </pc:sldMkLst>
      </pc:sldChg>
      <pc:sldChg chg="del">
        <pc:chgData name="Matthieu De Mari" userId="dfb708c9-d8dc-439f-9a3b-c772bf4a311c" providerId="ADAL" clId="{8552C424-5E26-4255-9347-C9A126B6068E}" dt="2023-02-26T10:57:31.853" v="50" actId="47"/>
        <pc:sldMkLst>
          <pc:docMk/>
          <pc:sldMk cId="1038265412" sldId="566"/>
        </pc:sldMkLst>
      </pc:sldChg>
      <pc:sldChg chg="del">
        <pc:chgData name="Matthieu De Mari" userId="dfb708c9-d8dc-439f-9a3b-c772bf4a311c" providerId="ADAL" clId="{8552C424-5E26-4255-9347-C9A126B6068E}" dt="2023-02-26T10:57:31.853" v="50" actId="47"/>
        <pc:sldMkLst>
          <pc:docMk/>
          <pc:sldMk cId="998479819" sldId="567"/>
        </pc:sldMkLst>
      </pc:sldChg>
      <pc:sldChg chg="del">
        <pc:chgData name="Matthieu De Mari" userId="dfb708c9-d8dc-439f-9a3b-c772bf4a311c" providerId="ADAL" clId="{8552C424-5E26-4255-9347-C9A126B6068E}" dt="2023-02-26T10:57:31.853" v="50" actId="47"/>
        <pc:sldMkLst>
          <pc:docMk/>
          <pc:sldMk cId="1875372077" sldId="568"/>
        </pc:sldMkLst>
      </pc:sldChg>
      <pc:sldChg chg="del">
        <pc:chgData name="Matthieu De Mari" userId="dfb708c9-d8dc-439f-9a3b-c772bf4a311c" providerId="ADAL" clId="{8552C424-5E26-4255-9347-C9A126B6068E}" dt="2023-02-26T10:57:31.853" v="50" actId="47"/>
        <pc:sldMkLst>
          <pc:docMk/>
          <pc:sldMk cId="3494716096" sldId="569"/>
        </pc:sldMkLst>
      </pc:sldChg>
      <pc:sldChg chg="del">
        <pc:chgData name="Matthieu De Mari" userId="dfb708c9-d8dc-439f-9a3b-c772bf4a311c" providerId="ADAL" clId="{8552C424-5E26-4255-9347-C9A126B6068E}" dt="2023-02-26T10:57:31.853" v="50" actId="47"/>
        <pc:sldMkLst>
          <pc:docMk/>
          <pc:sldMk cId="1669327758" sldId="570"/>
        </pc:sldMkLst>
      </pc:sldChg>
      <pc:sldChg chg="del">
        <pc:chgData name="Matthieu De Mari" userId="dfb708c9-d8dc-439f-9a3b-c772bf4a311c" providerId="ADAL" clId="{8552C424-5E26-4255-9347-C9A126B6068E}" dt="2023-02-26T10:57:31.853" v="50" actId="47"/>
        <pc:sldMkLst>
          <pc:docMk/>
          <pc:sldMk cId="3331192740" sldId="571"/>
        </pc:sldMkLst>
      </pc:sldChg>
      <pc:sldChg chg="del">
        <pc:chgData name="Matthieu De Mari" userId="dfb708c9-d8dc-439f-9a3b-c772bf4a311c" providerId="ADAL" clId="{8552C424-5E26-4255-9347-C9A126B6068E}" dt="2023-02-26T10:57:19.611" v="44" actId="47"/>
        <pc:sldMkLst>
          <pc:docMk/>
          <pc:sldMk cId="1482276870" sldId="572"/>
        </pc:sldMkLst>
      </pc:sldChg>
      <pc:sldChg chg="del">
        <pc:chgData name="Matthieu De Mari" userId="dfb708c9-d8dc-439f-9a3b-c772bf4a311c" providerId="ADAL" clId="{8552C424-5E26-4255-9347-C9A126B6068E}" dt="2023-02-26T10:57:19.611" v="44" actId="47"/>
        <pc:sldMkLst>
          <pc:docMk/>
          <pc:sldMk cId="3283557256" sldId="573"/>
        </pc:sldMkLst>
      </pc:sldChg>
      <pc:sldChg chg="del">
        <pc:chgData name="Matthieu De Mari" userId="dfb708c9-d8dc-439f-9a3b-c772bf4a311c" providerId="ADAL" clId="{8552C424-5E26-4255-9347-C9A126B6068E}" dt="2023-02-26T10:57:19.611" v="44" actId="47"/>
        <pc:sldMkLst>
          <pc:docMk/>
          <pc:sldMk cId="124480131" sldId="574"/>
        </pc:sldMkLst>
      </pc:sldChg>
      <pc:sldChg chg="del">
        <pc:chgData name="Matthieu De Mari" userId="dfb708c9-d8dc-439f-9a3b-c772bf4a311c" providerId="ADAL" clId="{8552C424-5E26-4255-9347-C9A126B6068E}" dt="2023-02-26T10:57:19.611" v="44" actId="47"/>
        <pc:sldMkLst>
          <pc:docMk/>
          <pc:sldMk cId="1808545269" sldId="575"/>
        </pc:sldMkLst>
      </pc:sldChg>
      <pc:sldChg chg="del">
        <pc:chgData name="Matthieu De Mari" userId="dfb708c9-d8dc-439f-9a3b-c772bf4a311c" providerId="ADAL" clId="{8552C424-5E26-4255-9347-C9A126B6068E}" dt="2023-02-26T10:57:19.611" v="44" actId="47"/>
        <pc:sldMkLst>
          <pc:docMk/>
          <pc:sldMk cId="2543801564" sldId="576"/>
        </pc:sldMkLst>
      </pc:sldChg>
      <pc:sldChg chg="del">
        <pc:chgData name="Matthieu De Mari" userId="dfb708c9-d8dc-439f-9a3b-c772bf4a311c" providerId="ADAL" clId="{8552C424-5E26-4255-9347-C9A126B6068E}" dt="2023-02-26T10:57:19.611" v="44" actId="47"/>
        <pc:sldMkLst>
          <pc:docMk/>
          <pc:sldMk cId="2796165928" sldId="577"/>
        </pc:sldMkLst>
      </pc:sldChg>
      <pc:sldChg chg="del">
        <pc:chgData name="Matthieu De Mari" userId="dfb708c9-d8dc-439f-9a3b-c772bf4a311c" providerId="ADAL" clId="{8552C424-5E26-4255-9347-C9A126B6068E}" dt="2023-02-26T10:57:19.611" v="44" actId="47"/>
        <pc:sldMkLst>
          <pc:docMk/>
          <pc:sldMk cId="2048622479" sldId="578"/>
        </pc:sldMkLst>
      </pc:sldChg>
      <pc:sldChg chg="del">
        <pc:chgData name="Matthieu De Mari" userId="dfb708c9-d8dc-439f-9a3b-c772bf4a311c" providerId="ADAL" clId="{8552C424-5E26-4255-9347-C9A126B6068E}" dt="2023-02-26T10:57:19.611" v="44" actId="47"/>
        <pc:sldMkLst>
          <pc:docMk/>
          <pc:sldMk cId="987189939" sldId="579"/>
        </pc:sldMkLst>
      </pc:sldChg>
      <pc:sldChg chg="del">
        <pc:chgData name="Matthieu De Mari" userId="dfb708c9-d8dc-439f-9a3b-c772bf4a311c" providerId="ADAL" clId="{8552C424-5E26-4255-9347-C9A126B6068E}" dt="2023-02-26T10:57:19.611" v="44" actId="47"/>
        <pc:sldMkLst>
          <pc:docMk/>
          <pc:sldMk cId="1749337622" sldId="580"/>
        </pc:sldMkLst>
      </pc:sldChg>
      <pc:sldChg chg="del">
        <pc:chgData name="Matthieu De Mari" userId="dfb708c9-d8dc-439f-9a3b-c772bf4a311c" providerId="ADAL" clId="{8552C424-5E26-4255-9347-C9A126B6068E}" dt="2023-02-26T10:57:19.611" v="44" actId="47"/>
        <pc:sldMkLst>
          <pc:docMk/>
          <pc:sldMk cId="833500832" sldId="581"/>
        </pc:sldMkLst>
      </pc:sldChg>
      <pc:sldChg chg="del">
        <pc:chgData name="Matthieu De Mari" userId="dfb708c9-d8dc-439f-9a3b-c772bf4a311c" providerId="ADAL" clId="{8552C424-5E26-4255-9347-C9A126B6068E}" dt="2023-02-26T10:57:19.611" v="44" actId="47"/>
        <pc:sldMkLst>
          <pc:docMk/>
          <pc:sldMk cId="3728973502" sldId="582"/>
        </pc:sldMkLst>
      </pc:sldChg>
      <pc:sldChg chg="del">
        <pc:chgData name="Matthieu De Mari" userId="dfb708c9-d8dc-439f-9a3b-c772bf4a311c" providerId="ADAL" clId="{8552C424-5E26-4255-9347-C9A126B6068E}" dt="2023-02-26T10:57:14.971" v="41" actId="47"/>
        <pc:sldMkLst>
          <pc:docMk/>
          <pc:sldMk cId="3074131315" sldId="583"/>
        </pc:sldMkLst>
      </pc:sldChg>
      <pc:sldChg chg="del">
        <pc:chgData name="Matthieu De Mari" userId="dfb708c9-d8dc-439f-9a3b-c772bf4a311c" providerId="ADAL" clId="{8552C424-5E26-4255-9347-C9A126B6068E}" dt="2023-02-26T10:57:22.624" v="45" actId="47"/>
        <pc:sldMkLst>
          <pc:docMk/>
          <pc:sldMk cId="1031466829" sldId="584"/>
        </pc:sldMkLst>
      </pc:sldChg>
      <pc:sldChg chg="del">
        <pc:chgData name="Matthieu De Mari" userId="dfb708c9-d8dc-439f-9a3b-c772bf4a311c" providerId="ADAL" clId="{8552C424-5E26-4255-9347-C9A126B6068E}" dt="2023-02-26T10:57:22.624" v="45" actId="47"/>
        <pc:sldMkLst>
          <pc:docMk/>
          <pc:sldMk cId="2154849945" sldId="585"/>
        </pc:sldMkLst>
      </pc:sldChg>
      <pc:sldChg chg="del">
        <pc:chgData name="Matthieu De Mari" userId="dfb708c9-d8dc-439f-9a3b-c772bf4a311c" providerId="ADAL" clId="{8552C424-5E26-4255-9347-C9A126B6068E}" dt="2023-02-26T10:57:22.624" v="45" actId="47"/>
        <pc:sldMkLst>
          <pc:docMk/>
          <pc:sldMk cId="3347089420" sldId="586"/>
        </pc:sldMkLst>
      </pc:sldChg>
      <pc:sldChg chg="del">
        <pc:chgData name="Matthieu De Mari" userId="dfb708c9-d8dc-439f-9a3b-c772bf4a311c" providerId="ADAL" clId="{8552C424-5E26-4255-9347-C9A126B6068E}" dt="2023-02-26T10:57:22.624" v="45" actId="47"/>
        <pc:sldMkLst>
          <pc:docMk/>
          <pc:sldMk cId="3877641082" sldId="587"/>
        </pc:sldMkLst>
      </pc:sldChg>
      <pc:sldChg chg="del">
        <pc:chgData name="Matthieu De Mari" userId="dfb708c9-d8dc-439f-9a3b-c772bf4a311c" providerId="ADAL" clId="{8552C424-5E26-4255-9347-C9A126B6068E}" dt="2023-02-26T10:57:22.624" v="45" actId="47"/>
        <pc:sldMkLst>
          <pc:docMk/>
          <pc:sldMk cId="3922143549" sldId="588"/>
        </pc:sldMkLst>
      </pc:sldChg>
      <pc:sldChg chg="del">
        <pc:chgData name="Matthieu De Mari" userId="dfb708c9-d8dc-439f-9a3b-c772bf4a311c" providerId="ADAL" clId="{8552C424-5E26-4255-9347-C9A126B6068E}" dt="2023-02-26T10:57:22.624" v="45" actId="47"/>
        <pc:sldMkLst>
          <pc:docMk/>
          <pc:sldMk cId="3899713833" sldId="590"/>
        </pc:sldMkLst>
      </pc:sldChg>
      <pc:sldChg chg="del">
        <pc:chgData name="Matthieu De Mari" userId="dfb708c9-d8dc-439f-9a3b-c772bf4a311c" providerId="ADAL" clId="{8552C424-5E26-4255-9347-C9A126B6068E}" dt="2023-02-26T10:57:22.624" v="45" actId="47"/>
        <pc:sldMkLst>
          <pc:docMk/>
          <pc:sldMk cId="3065462549" sldId="591"/>
        </pc:sldMkLst>
      </pc:sldChg>
      <pc:sldChg chg="del">
        <pc:chgData name="Matthieu De Mari" userId="dfb708c9-d8dc-439f-9a3b-c772bf4a311c" providerId="ADAL" clId="{8552C424-5E26-4255-9347-C9A126B6068E}" dt="2023-02-26T10:57:22.624" v="45" actId="47"/>
        <pc:sldMkLst>
          <pc:docMk/>
          <pc:sldMk cId="3679996451" sldId="592"/>
        </pc:sldMkLst>
      </pc:sldChg>
      <pc:sldChg chg="del">
        <pc:chgData name="Matthieu De Mari" userId="dfb708c9-d8dc-439f-9a3b-c772bf4a311c" providerId="ADAL" clId="{8552C424-5E26-4255-9347-C9A126B6068E}" dt="2023-02-26T10:57:22.624" v="45" actId="47"/>
        <pc:sldMkLst>
          <pc:docMk/>
          <pc:sldMk cId="939904544" sldId="593"/>
        </pc:sldMkLst>
      </pc:sldChg>
      <pc:sldChg chg="del">
        <pc:chgData name="Matthieu De Mari" userId="dfb708c9-d8dc-439f-9a3b-c772bf4a311c" providerId="ADAL" clId="{8552C424-5E26-4255-9347-C9A126B6068E}" dt="2023-02-26T10:57:27.615" v="46" actId="47"/>
        <pc:sldMkLst>
          <pc:docMk/>
          <pc:sldMk cId="1756650668" sldId="594"/>
        </pc:sldMkLst>
      </pc:sldChg>
      <pc:sldChg chg="del">
        <pc:chgData name="Matthieu De Mari" userId="dfb708c9-d8dc-439f-9a3b-c772bf4a311c" providerId="ADAL" clId="{8552C424-5E26-4255-9347-C9A126B6068E}" dt="2023-02-26T10:57:27.615" v="46" actId="47"/>
        <pc:sldMkLst>
          <pc:docMk/>
          <pc:sldMk cId="3315127854" sldId="595"/>
        </pc:sldMkLst>
      </pc:sldChg>
      <pc:sldChg chg="del">
        <pc:chgData name="Matthieu De Mari" userId="dfb708c9-d8dc-439f-9a3b-c772bf4a311c" providerId="ADAL" clId="{8552C424-5E26-4255-9347-C9A126B6068E}" dt="2023-02-26T10:57:27.615" v="46" actId="47"/>
        <pc:sldMkLst>
          <pc:docMk/>
          <pc:sldMk cId="24594671" sldId="596"/>
        </pc:sldMkLst>
      </pc:sldChg>
      <pc:sldChg chg="del">
        <pc:chgData name="Matthieu De Mari" userId="dfb708c9-d8dc-439f-9a3b-c772bf4a311c" providerId="ADAL" clId="{8552C424-5E26-4255-9347-C9A126B6068E}" dt="2023-02-26T10:57:27.615" v="46" actId="47"/>
        <pc:sldMkLst>
          <pc:docMk/>
          <pc:sldMk cId="4126555431" sldId="597"/>
        </pc:sldMkLst>
      </pc:sldChg>
      <pc:sldChg chg="del">
        <pc:chgData name="Matthieu De Mari" userId="dfb708c9-d8dc-439f-9a3b-c772bf4a311c" providerId="ADAL" clId="{8552C424-5E26-4255-9347-C9A126B6068E}" dt="2023-02-26T10:57:27.615" v="46" actId="47"/>
        <pc:sldMkLst>
          <pc:docMk/>
          <pc:sldMk cId="1555766063" sldId="598"/>
        </pc:sldMkLst>
      </pc:sldChg>
      <pc:sldChg chg="del">
        <pc:chgData name="Matthieu De Mari" userId="dfb708c9-d8dc-439f-9a3b-c772bf4a311c" providerId="ADAL" clId="{8552C424-5E26-4255-9347-C9A126B6068E}" dt="2023-02-26T10:57:27.615" v="46" actId="47"/>
        <pc:sldMkLst>
          <pc:docMk/>
          <pc:sldMk cId="1001336790" sldId="599"/>
        </pc:sldMkLst>
      </pc:sldChg>
      <pc:sldChg chg="del">
        <pc:chgData name="Matthieu De Mari" userId="dfb708c9-d8dc-439f-9a3b-c772bf4a311c" providerId="ADAL" clId="{8552C424-5E26-4255-9347-C9A126B6068E}" dt="2023-02-26T10:57:29.222" v="47" actId="47"/>
        <pc:sldMkLst>
          <pc:docMk/>
          <pc:sldMk cId="3159996535" sldId="600"/>
        </pc:sldMkLst>
      </pc:sldChg>
      <pc:sldChg chg="del">
        <pc:chgData name="Matthieu De Mari" userId="dfb708c9-d8dc-439f-9a3b-c772bf4a311c" providerId="ADAL" clId="{8552C424-5E26-4255-9347-C9A126B6068E}" dt="2023-02-26T10:57:27.615" v="46" actId="47"/>
        <pc:sldMkLst>
          <pc:docMk/>
          <pc:sldMk cId="2000508167" sldId="601"/>
        </pc:sldMkLst>
      </pc:sldChg>
      <pc:sldChg chg="del">
        <pc:chgData name="Matthieu De Mari" userId="dfb708c9-d8dc-439f-9a3b-c772bf4a311c" providerId="ADAL" clId="{8552C424-5E26-4255-9347-C9A126B6068E}" dt="2023-02-26T10:57:27.615" v="46" actId="47"/>
        <pc:sldMkLst>
          <pc:docMk/>
          <pc:sldMk cId="670432308" sldId="602"/>
        </pc:sldMkLst>
      </pc:sldChg>
      <pc:sldChg chg="del">
        <pc:chgData name="Matthieu De Mari" userId="dfb708c9-d8dc-439f-9a3b-c772bf4a311c" providerId="ADAL" clId="{8552C424-5E26-4255-9347-C9A126B6068E}" dt="2023-02-26T10:57:27.615" v="46" actId="47"/>
        <pc:sldMkLst>
          <pc:docMk/>
          <pc:sldMk cId="2069836139" sldId="603"/>
        </pc:sldMkLst>
      </pc:sldChg>
      <pc:sldChg chg="del">
        <pc:chgData name="Matthieu De Mari" userId="dfb708c9-d8dc-439f-9a3b-c772bf4a311c" providerId="ADAL" clId="{8552C424-5E26-4255-9347-C9A126B6068E}" dt="2023-02-26T10:57:27.615" v="46" actId="47"/>
        <pc:sldMkLst>
          <pc:docMk/>
          <pc:sldMk cId="2324126320" sldId="604"/>
        </pc:sldMkLst>
      </pc:sldChg>
      <pc:sldChg chg="del">
        <pc:chgData name="Matthieu De Mari" userId="dfb708c9-d8dc-439f-9a3b-c772bf4a311c" providerId="ADAL" clId="{8552C424-5E26-4255-9347-C9A126B6068E}" dt="2023-02-26T10:57:27.615" v="46" actId="47"/>
        <pc:sldMkLst>
          <pc:docMk/>
          <pc:sldMk cId="3325312634" sldId="605"/>
        </pc:sldMkLst>
      </pc:sldChg>
      <pc:sldChg chg="del">
        <pc:chgData name="Matthieu De Mari" userId="dfb708c9-d8dc-439f-9a3b-c772bf4a311c" providerId="ADAL" clId="{8552C424-5E26-4255-9347-C9A126B6068E}" dt="2023-02-26T10:57:29.222" v="47" actId="47"/>
        <pc:sldMkLst>
          <pc:docMk/>
          <pc:sldMk cId="2335048450" sldId="606"/>
        </pc:sldMkLst>
      </pc:sldChg>
      <pc:sldChg chg="del">
        <pc:chgData name="Matthieu De Mari" userId="dfb708c9-d8dc-439f-9a3b-c772bf4a311c" providerId="ADAL" clId="{8552C424-5E26-4255-9347-C9A126B6068E}" dt="2023-02-26T10:57:29.222" v="47" actId="47"/>
        <pc:sldMkLst>
          <pc:docMk/>
          <pc:sldMk cId="1286127476" sldId="607"/>
        </pc:sldMkLst>
      </pc:sldChg>
      <pc:sldChg chg="del">
        <pc:chgData name="Matthieu De Mari" userId="dfb708c9-d8dc-439f-9a3b-c772bf4a311c" providerId="ADAL" clId="{8552C424-5E26-4255-9347-C9A126B6068E}" dt="2023-02-26T10:57:29.222" v="47" actId="47"/>
        <pc:sldMkLst>
          <pc:docMk/>
          <pc:sldMk cId="1734242267" sldId="609"/>
        </pc:sldMkLst>
      </pc:sldChg>
      <pc:sldChg chg="del">
        <pc:chgData name="Matthieu De Mari" userId="dfb708c9-d8dc-439f-9a3b-c772bf4a311c" providerId="ADAL" clId="{8552C424-5E26-4255-9347-C9A126B6068E}" dt="2023-02-26T10:57:29.222" v="47" actId="47"/>
        <pc:sldMkLst>
          <pc:docMk/>
          <pc:sldMk cId="1384293926" sldId="610"/>
        </pc:sldMkLst>
      </pc:sldChg>
      <pc:sldChg chg="del">
        <pc:chgData name="Matthieu De Mari" userId="dfb708c9-d8dc-439f-9a3b-c772bf4a311c" providerId="ADAL" clId="{8552C424-5E26-4255-9347-C9A126B6068E}" dt="2023-02-26T10:57:29.222" v="47" actId="47"/>
        <pc:sldMkLst>
          <pc:docMk/>
          <pc:sldMk cId="2296623170" sldId="611"/>
        </pc:sldMkLst>
      </pc:sldChg>
      <pc:sldChg chg="del">
        <pc:chgData name="Matthieu De Mari" userId="dfb708c9-d8dc-439f-9a3b-c772bf4a311c" providerId="ADAL" clId="{8552C424-5E26-4255-9347-C9A126B6068E}" dt="2023-02-26T10:57:30.060" v="48" actId="47"/>
        <pc:sldMkLst>
          <pc:docMk/>
          <pc:sldMk cId="1517182271" sldId="612"/>
        </pc:sldMkLst>
      </pc:sldChg>
      <pc:sldChg chg="del">
        <pc:chgData name="Matthieu De Mari" userId="dfb708c9-d8dc-439f-9a3b-c772bf4a311c" providerId="ADAL" clId="{8552C424-5E26-4255-9347-C9A126B6068E}" dt="2023-02-26T10:57:30.060" v="48" actId="47"/>
        <pc:sldMkLst>
          <pc:docMk/>
          <pc:sldMk cId="490033385" sldId="613"/>
        </pc:sldMkLst>
      </pc:sldChg>
      <pc:sldChg chg="del">
        <pc:chgData name="Matthieu De Mari" userId="dfb708c9-d8dc-439f-9a3b-c772bf4a311c" providerId="ADAL" clId="{8552C424-5E26-4255-9347-C9A126B6068E}" dt="2023-02-26T10:57:30.060" v="48" actId="47"/>
        <pc:sldMkLst>
          <pc:docMk/>
          <pc:sldMk cId="206267094" sldId="614"/>
        </pc:sldMkLst>
      </pc:sldChg>
      <pc:sldChg chg="del">
        <pc:chgData name="Matthieu De Mari" userId="dfb708c9-d8dc-439f-9a3b-c772bf4a311c" providerId="ADAL" clId="{8552C424-5E26-4255-9347-C9A126B6068E}" dt="2023-02-26T10:57:30.060" v="48" actId="47"/>
        <pc:sldMkLst>
          <pc:docMk/>
          <pc:sldMk cId="2957905636" sldId="616"/>
        </pc:sldMkLst>
      </pc:sldChg>
      <pc:sldChg chg="del">
        <pc:chgData name="Matthieu De Mari" userId="dfb708c9-d8dc-439f-9a3b-c772bf4a311c" providerId="ADAL" clId="{8552C424-5E26-4255-9347-C9A126B6068E}" dt="2023-02-26T10:57:30.060" v="48" actId="47"/>
        <pc:sldMkLst>
          <pc:docMk/>
          <pc:sldMk cId="2174425756" sldId="617"/>
        </pc:sldMkLst>
      </pc:sldChg>
      <pc:sldChg chg="del">
        <pc:chgData name="Matthieu De Mari" userId="dfb708c9-d8dc-439f-9a3b-c772bf4a311c" providerId="ADAL" clId="{8552C424-5E26-4255-9347-C9A126B6068E}" dt="2023-02-26T10:57:33.656" v="52" actId="47"/>
        <pc:sldMkLst>
          <pc:docMk/>
          <pc:sldMk cId="131024617" sldId="618"/>
        </pc:sldMkLst>
      </pc:sldChg>
      <pc:sldChg chg="del">
        <pc:chgData name="Matthieu De Mari" userId="dfb708c9-d8dc-439f-9a3b-c772bf4a311c" providerId="ADAL" clId="{8552C424-5E26-4255-9347-C9A126B6068E}" dt="2023-02-26T10:57:32.866" v="51" actId="47"/>
        <pc:sldMkLst>
          <pc:docMk/>
          <pc:sldMk cId="809153611" sldId="619"/>
        </pc:sldMkLst>
      </pc:sldChg>
      <pc:sldChg chg="del">
        <pc:chgData name="Matthieu De Mari" userId="dfb708c9-d8dc-439f-9a3b-c772bf4a311c" providerId="ADAL" clId="{8552C424-5E26-4255-9347-C9A126B6068E}" dt="2023-02-26T10:57:50.358" v="65" actId="47"/>
        <pc:sldMkLst>
          <pc:docMk/>
          <pc:sldMk cId="467670258" sldId="620"/>
        </pc:sldMkLst>
      </pc:sldChg>
      <pc:sldChg chg="modSp mod">
        <pc:chgData name="Matthieu De Mari" userId="dfb708c9-d8dc-439f-9a3b-c772bf4a311c" providerId="ADAL" clId="{8552C424-5E26-4255-9347-C9A126B6068E}" dt="2023-02-26T10:58:17.811" v="92" actId="20577"/>
        <pc:sldMkLst>
          <pc:docMk/>
          <pc:sldMk cId="2249180305" sldId="621"/>
        </pc:sldMkLst>
        <pc:spChg chg="mod">
          <ac:chgData name="Matthieu De Mari" userId="dfb708c9-d8dc-439f-9a3b-c772bf4a311c" providerId="ADAL" clId="{8552C424-5E26-4255-9347-C9A126B6068E}" dt="2023-02-26T10:58:17.811" v="92" actId="20577"/>
          <ac:spMkLst>
            <pc:docMk/>
            <pc:sldMk cId="2249180305" sldId="621"/>
            <ac:spMk id="3" creationId="{C71C8DD6-14D1-44DF-9843-EFEDF44E39A2}"/>
          </ac:spMkLst>
        </pc:spChg>
      </pc:sldChg>
      <pc:sldChg chg="del">
        <pc:chgData name="Matthieu De Mari" userId="dfb708c9-d8dc-439f-9a3b-c772bf4a311c" providerId="ADAL" clId="{8552C424-5E26-4255-9347-C9A126B6068E}" dt="2023-02-26T10:57:34.512" v="53" actId="47"/>
        <pc:sldMkLst>
          <pc:docMk/>
          <pc:sldMk cId="3309259891" sldId="622"/>
        </pc:sldMkLst>
      </pc:sldChg>
      <pc:sldChg chg="del">
        <pc:chgData name="Matthieu De Mari" userId="dfb708c9-d8dc-439f-9a3b-c772bf4a311c" providerId="ADAL" clId="{8552C424-5E26-4255-9347-C9A126B6068E}" dt="2023-02-26T10:57:34.512" v="53" actId="47"/>
        <pc:sldMkLst>
          <pc:docMk/>
          <pc:sldMk cId="725919358" sldId="623"/>
        </pc:sldMkLst>
      </pc:sldChg>
      <pc:sldChg chg="del">
        <pc:chgData name="Matthieu De Mari" userId="dfb708c9-d8dc-439f-9a3b-c772bf4a311c" providerId="ADAL" clId="{8552C424-5E26-4255-9347-C9A126B6068E}" dt="2023-02-26T10:57:34.512" v="53" actId="47"/>
        <pc:sldMkLst>
          <pc:docMk/>
          <pc:sldMk cId="516851460" sldId="624"/>
        </pc:sldMkLst>
      </pc:sldChg>
      <pc:sldChg chg="del">
        <pc:chgData name="Matthieu De Mari" userId="dfb708c9-d8dc-439f-9a3b-c772bf4a311c" providerId="ADAL" clId="{8552C424-5E26-4255-9347-C9A126B6068E}" dt="2023-02-26T10:57:34.512" v="53" actId="47"/>
        <pc:sldMkLst>
          <pc:docMk/>
          <pc:sldMk cId="1263272791" sldId="625"/>
        </pc:sldMkLst>
      </pc:sldChg>
      <pc:sldChg chg="modSp del mod">
        <pc:chgData name="Matthieu De Mari" userId="dfb708c9-d8dc-439f-9a3b-c772bf4a311c" providerId="ADAL" clId="{8552C424-5E26-4255-9347-C9A126B6068E}" dt="2023-02-26T10:57:48.503" v="64" actId="47"/>
        <pc:sldMkLst>
          <pc:docMk/>
          <pc:sldMk cId="1067453870" sldId="627"/>
        </pc:sldMkLst>
        <pc:spChg chg="mod">
          <ac:chgData name="Matthieu De Mari" userId="dfb708c9-d8dc-439f-9a3b-c772bf4a311c" providerId="ADAL" clId="{8552C424-5E26-4255-9347-C9A126B6068E}" dt="2023-02-26T10:57:46.650" v="63" actId="20577"/>
          <ac:spMkLst>
            <pc:docMk/>
            <pc:sldMk cId="1067453870" sldId="627"/>
            <ac:spMk id="3" creationId="{C71C8DD6-14D1-44DF-9843-EFEDF44E39A2}"/>
          </ac:spMkLst>
        </pc:spChg>
      </pc:sldChg>
      <pc:sldChg chg="modSp mod">
        <pc:chgData name="Matthieu De Mari" userId="dfb708c9-d8dc-439f-9a3b-c772bf4a311c" providerId="ADAL" clId="{8552C424-5E26-4255-9347-C9A126B6068E}" dt="2023-02-26T10:58:09.441" v="87" actId="20577"/>
        <pc:sldMkLst>
          <pc:docMk/>
          <pc:sldMk cId="40441892" sldId="628"/>
        </pc:sldMkLst>
        <pc:spChg chg="mod">
          <ac:chgData name="Matthieu De Mari" userId="dfb708c9-d8dc-439f-9a3b-c772bf4a311c" providerId="ADAL" clId="{8552C424-5E26-4255-9347-C9A126B6068E}" dt="2023-02-26T10:58:09.441" v="87" actId="20577"/>
          <ac:spMkLst>
            <pc:docMk/>
            <pc:sldMk cId="40441892" sldId="628"/>
            <ac:spMk id="3" creationId="{224DE418-5082-4DD8-98DA-CBA97730ABB3}"/>
          </ac:spMkLst>
        </pc:spChg>
      </pc:sldChg>
      <pc:sldChg chg="del">
        <pc:chgData name="Matthieu De Mari" userId="dfb708c9-d8dc-439f-9a3b-c772bf4a311c" providerId="ADAL" clId="{8552C424-5E26-4255-9347-C9A126B6068E}" dt="2023-02-26T10:58:11.886" v="88" actId="47"/>
        <pc:sldMkLst>
          <pc:docMk/>
          <pc:sldMk cId="3462067249" sldId="629"/>
        </pc:sldMkLst>
      </pc:sldChg>
      <pc:sldChg chg="del">
        <pc:chgData name="Matthieu De Mari" userId="dfb708c9-d8dc-439f-9a3b-c772bf4a311c" providerId="ADAL" clId="{8552C424-5E26-4255-9347-C9A126B6068E}" dt="2023-02-26T10:57:32.866" v="51" actId="47"/>
        <pc:sldMkLst>
          <pc:docMk/>
          <pc:sldMk cId="1513345556" sldId="630"/>
        </pc:sldMkLst>
      </pc:sldChg>
      <pc:sldChg chg="del">
        <pc:chgData name="Matthieu De Mari" userId="dfb708c9-d8dc-439f-9a3b-c772bf4a311c" providerId="ADAL" clId="{8552C424-5E26-4255-9347-C9A126B6068E}" dt="2023-02-26T10:57:32.866" v="51" actId="47"/>
        <pc:sldMkLst>
          <pc:docMk/>
          <pc:sldMk cId="3334018462" sldId="631"/>
        </pc:sldMkLst>
      </pc:sldChg>
      <pc:sldChg chg="del">
        <pc:chgData name="Matthieu De Mari" userId="dfb708c9-d8dc-439f-9a3b-c772bf4a311c" providerId="ADAL" clId="{8552C424-5E26-4255-9347-C9A126B6068E}" dt="2023-02-26T10:57:31.853" v="50" actId="47"/>
        <pc:sldMkLst>
          <pc:docMk/>
          <pc:sldMk cId="1394096736" sldId="632"/>
        </pc:sldMkLst>
      </pc:sldChg>
      <pc:sldChg chg="del">
        <pc:chgData name="Matthieu De Mari" userId="dfb708c9-d8dc-439f-9a3b-c772bf4a311c" providerId="ADAL" clId="{8552C424-5E26-4255-9347-C9A126B6068E}" dt="2023-02-26T10:57:31.853" v="50" actId="47"/>
        <pc:sldMkLst>
          <pc:docMk/>
          <pc:sldMk cId="1780120698" sldId="633"/>
        </pc:sldMkLst>
      </pc:sldChg>
      <pc:sldChg chg="new">
        <pc:chgData name="Matthieu De Mari" userId="dfb708c9-d8dc-439f-9a3b-c772bf4a311c" providerId="ADAL" clId="{8552C424-5E26-4255-9347-C9A126B6068E}" dt="2023-02-26T10:57:18.420" v="43" actId="680"/>
        <pc:sldMkLst>
          <pc:docMk/>
          <pc:sldMk cId="3456859645" sldId="6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9539F3C-51E1-E9A5-3254-8977BBEA510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5A27FC1-5789-6CB6-FF31-59A3311F471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13.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 More on Reinforcement Learning </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a:t>Introduction</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Cont’d toy example 3</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221194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p:txBody>
      </p:sp>
    </p:spTree>
    <p:extLst>
      <p:ext uri="{BB962C8B-B14F-4D97-AF65-F5344CB8AC3E}">
        <p14:creationId xmlns:p14="http://schemas.microsoft.com/office/powerpoint/2010/main" val="160864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6" name="Picture 5">
            <a:extLst>
              <a:ext uri="{FF2B5EF4-FFF2-40B4-BE49-F238E27FC236}">
                <a16:creationId xmlns:a16="http://schemas.microsoft.com/office/drawing/2014/main" id="{8E4F0CA5-A0A7-4E49-BA6A-783C864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1063985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pPr marL="0" indent="0">
              <a:buNone/>
            </a:pPr>
            <a:endParaRPr lang="en-GB" b="1" dirty="0"/>
          </a:p>
        </p:txBody>
      </p:sp>
    </p:spTree>
    <p:extLst>
      <p:ext uri="{BB962C8B-B14F-4D97-AF65-F5344CB8AC3E}">
        <p14:creationId xmlns:p14="http://schemas.microsoft.com/office/powerpoint/2010/main" val="30022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0515600" cy="5032375"/>
          </a:xfrm>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endParaRPr lang="en-GB" b="1" dirty="0"/>
          </a:p>
        </p:txBody>
      </p:sp>
    </p:spTree>
    <p:extLst>
      <p:ext uri="{BB962C8B-B14F-4D97-AF65-F5344CB8AC3E}">
        <p14:creationId xmlns:p14="http://schemas.microsoft.com/office/powerpoint/2010/main" val="3241301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1114314" cy="5032375"/>
          </a:xfrm>
        </p:spPr>
        <p:txBody>
          <a:bodyPr>
            <a:normAutofit/>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p:spTree>
    <p:extLst>
      <p:ext uri="{BB962C8B-B14F-4D97-AF65-F5344CB8AC3E}">
        <p14:creationId xmlns:p14="http://schemas.microsoft.com/office/powerpoint/2010/main" val="401526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F80D-1C6F-1316-AA28-802813B89D2B}"/>
              </a:ext>
            </a:extLst>
          </p:cNvPr>
          <p:cNvSpPr>
            <a:spLocks noGrp="1"/>
          </p:cNvSpPr>
          <p:nvPr>
            <p:ph type="title"/>
          </p:nvPr>
        </p:nvSpPr>
        <p:spPr/>
        <p:txBody>
          <a:bodyPr/>
          <a:lstStyle/>
          <a:p>
            <a:r>
              <a:rPr lang="en-GB" dirty="0"/>
              <a:t>RL with Human Feedback</a:t>
            </a:r>
            <a:endParaRPr lang="en-SG" dirty="0"/>
          </a:p>
        </p:txBody>
      </p:sp>
      <p:sp>
        <p:nvSpPr>
          <p:cNvPr id="3" name="Content Placeholder 2">
            <a:extLst>
              <a:ext uri="{FF2B5EF4-FFF2-40B4-BE49-F238E27FC236}">
                <a16:creationId xmlns:a16="http://schemas.microsoft.com/office/drawing/2014/main" id="{1ACF0757-D88E-2603-9167-161BF9C0A94B}"/>
              </a:ext>
            </a:extLst>
          </p:cNvPr>
          <p:cNvSpPr>
            <a:spLocks noGrp="1"/>
          </p:cNvSpPr>
          <p:nvPr>
            <p:ph idx="1"/>
          </p:nvPr>
        </p:nvSpPr>
        <p:spPr>
          <a:xfrm>
            <a:off x="838200" y="1825625"/>
            <a:ext cx="10515600" cy="5032375"/>
          </a:xfrm>
        </p:spPr>
        <p:txBody>
          <a:bodyPr/>
          <a:lstStyle/>
          <a:p>
            <a:pPr marL="0" indent="0">
              <a:buNone/>
            </a:pPr>
            <a:r>
              <a:rPr lang="en-GB" b="1" dirty="0"/>
              <a:t>Definition (</a:t>
            </a:r>
            <a:r>
              <a:rPr lang="en-GB" b="1" dirty="0">
                <a:solidFill>
                  <a:srgbClr val="00B050"/>
                </a:solidFill>
              </a:rPr>
              <a:t>Reinforcement Learning with Human Feedback</a:t>
            </a:r>
            <a:r>
              <a:rPr lang="en-GB" b="1" dirty="0"/>
              <a:t>):</a:t>
            </a:r>
          </a:p>
          <a:p>
            <a:pPr marL="0" indent="0">
              <a:buNone/>
            </a:pPr>
            <a:r>
              <a:rPr lang="en-GB" b="1" dirty="0">
                <a:solidFill>
                  <a:srgbClr val="00B050"/>
                </a:solidFill>
              </a:rPr>
              <a:t>Reinforcement Learning with Human Feedback </a:t>
            </a:r>
            <a:r>
              <a:rPr lang="en-GB" b="1" dirty="0"/>
              <a:t>(</a:t>
            </a:r>
            <a:r>
              <a:rPr lang="en-GB" b="1" dirty="0">
                <a:solidFill>
                  <a:srgbClr val="00B050"/>
                </a:solidFill>
              </a:rPr>
              <a:t>or RLHF</a:t>
            </a:r>
            <a:r>
              <a:rPr lang="en-GB" b="1" dirty="0"/>
              <a:t>) </a:t>
            </a:r>
            <a:r>
              <a:rPr lang="en-GB" dirty="0"/>
              <a:t>is</a:t>
            </a:r>
            <a:r>
              <a:rPr lang="en-GB" b="1" dirty="0"/>
              <a:t> </a:t>
            </a:r>
            <a:r>
              <a:rPr lang="en-GB" dirty="0"/>
              <a:t>a method in which an AI model (pre-trained or not), is typically represented as a reinforcement learning agent, and is fine-tuned based on feedback provided by humans to improve its performance on a specific task.</a:t>
            </a:r>
          </a:p>
          <a:p>
            <a:pPr marL="0" indent="0">
              <a:buNone/>
            </a:pPr>
            <a:r>
              <a:rPr lang="en-GB" dirty="0"/>
              <a:t>This approach combines the strengths of reinforcement learning algorithms, which learn through trial and error, with the expertise and judgment of human </a:t>
            </a:r>
            <a:r>
              <a:rPr lang="en-GB"/>
              <a:t>evaluators.</a:t>
            </a:r>
            <a:endParaRPr lang="en-GB" dirty="0"/>
          </a:p>
        </p:txBody>
      </p:sp>
    </p:spTree>
    <p:extLst>
      <p:ext uri="{BB962C8B-B14F-4D97-AF65-F5344CB8AC3E}">
        <p14:creationId xmlns:p14="http://schemas.microsoft.com/office/powerpoint/2010/main" val="55272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Q and V functions can still be learned from experience, but their Bellman equations change slightly, to account for the stochasticity.</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Q and V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(partially observable Markov Decision Process):</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xmlns="">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(partially observable Markov Decision Process):</a:t>
            </a:r>
          </a:p>
          <a:p>
            <a:pPr marL="0" indent="0">
              <a:buNone/>
            </a:pPr>
            <a:r>
              <a:rPr lang="en-US" dirty="0"/>
              <a:t>The agent then decides on an observation made of the actual (partially hidden) state.</a:t>
            </a:r>
          </a:p>
          <a:p>
            <a:pPr marL="0" indent="0">
              <a:buNone/>
            </a:pPr>
            <a:r>
              <a:rPr lang="en-US" dirty="0"/>
              <a:t>This is called a </a:t>
            </a:r>
            <a:r>
              <a:rPr lang="en-US" b="1" dirty="0"/>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pPr marL="0" indent="0">
              <a:buNone/>
            </a:pPr>
            <a:r>
              <a:rPr lang="en-GB" b="1" dirty="0">
                <a:solidFill>
                  <a:srgbClr val="7030A0"/>
                </a:solidFill>
                <a:sym typeface="Wingdings" panose="05000000000000000000" pitchFamily="2" charset="2"/>
              </a:rPr>
              <a:t> </a:t>
            </a:r>
            <a:r>
              <a:rPr lang="en-GB" b="1" dirty="0">
                <a:solidFill>
                  <a:srgbClr val="7030A0"/>
                </a:solidFill>
              </a:rPr>
              <a:t>Train  two AIs at the same time (one for black, one for whites)? Make them play against each other and train together like generator-critic in WGANs?</a:t>
            </a:r>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920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p:txBody>
          <a:bodyPr>
            <a:normAutofit/>
          </a:bodyPr>
          <a:lstStyle/>
          <a:p>
            <a:pPr marL="514350" indent="-514350">
              <a:buFont typeface="+mj-lt"/>
              <a:buAutoNum type="arabicPeriod"/>
            </a:pPr>
            <a:r>
              <a:rPr lang="en-US" dirty="0"/>
              <a:t>Cont’d toy </a:t>
            </a:r>
            <a:r>
              <a:rPr lang="en-US"/>
              <a:t>example 3</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a:p>
            <a:pPr marL="0" indent="0">
              <a:buNone/>
            </a:pPr>
            <a:endParaRPr lang="en-US" dirty="0"/>
          </a:p>
        </p:txBody>
      </p:sp>
    </p:spTree>
    <p:extLst>
      <p:ext uri="{BB962C8B-B14F-4D97-AF65-F5344CB8AC3E}">
        <p14:creationId xmlns:p14="http://schemas.microsoft.com/office/powerpoint/2010/main" val="426783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6611</TotalTime>
  <Words>3119</Words>
  <Application>Microsoft Office PowerPoint</Application>
  <PresentationFormat>Widescreen</PresentationFormat>
  <Paragraphs>240</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50.039 Theory and Practice of Deep Learning W11-S3 More on Reinforcement Learning </vt:lpstr>
      <vt:lpstr>Introduction</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From Deep Q learning to actor-critic</vt:lpstr>
      <vt:lpstr>RL with Human Feedback</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250</cp:revision>
  <dcterms:created xsi:type="dcterms:W3CDTF">2021-03-10T09:35:15Z</dcterms:created>
  <dcterms:modified xsi:type="dcterms:W3CDTF">2023-04-05T02:03:10Z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2022-10-31T05:39:08Z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117191e4-d3ee-471d-97c0-84024423db9f</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